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7223125" cx="12841275"/>
  <p:notesSz cx="6858000" cy="9144000"/>
  <p:embeddedFontLst>
    <p:embeddedFont>
      <p:font typeface="Roboto Black"/>
      <p:bold r:id="rId19"/>
      <p:boldItalic r:id="rId20"/>
    </p:embeddedFont>
    <p:embeddedFont>
      <p:font typeface="Roboto"/>
      <p:regular r:id="rId21"/>
      <p:bold r:id="rId22"/>
      <p:italic r:id="rId23"/>
      <p:boldItalic r:id="rId24"/>
    </p:embeddedFont>
    <p:embeddedFont>
      <p:font typeface="Roboto Light"/>
      <p:regular r:id="rId25"/>
      <p:bold r:id="rId26"/>
      <p:italic r:id="rId27"/>
      <p:boldItalic r:id="rId28"/>
    </p:embeddedFont>
    <p:embeddedFont>
      <p:font typeface="Gill Sans"/>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lack-boldItalic.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Light-bold.fntdata"/><Relationship Id="rId25" Type="http://schemas.openxmlformats.org/officeDocument/2006/relationships/font" Target="fonts/RobotoLight-regular.fntdata"/><Relationship Id="rId28" Type="http://schemas.openxmlformats.org/officeDocument/2006/relationships/font" Target="fonts/RobotoLight-boldItalic.fntdata"/><Relationship Id="rId27" Type="http://schemas.openxmlformats.org/officeDocument/2006/relationships/font" Target="fonts/RobotoLight-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GillSans-regular.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GillSans-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obotoBlack-bold.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 name="Google Shape;4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8e1d3c70c6_0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8e1d3c70c6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8e1d3c70c6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e1d3c70c6_0_1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g8e1d3c70c6_0_1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8e1d3c70c6_0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8e1d3c70c6_0_1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8e1d3c70c6_0_1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8e1d3c70c6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8e1d3c70c6_0_1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8e1d3c70c6_0_1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8e1d3c70c6_0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8e1d3c70c6_0_1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8e1d3c70c6_0_1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8eae76d908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 name="Google Shape;46;g8eae76d908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8eae76d908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 name="Google Shape;57;g8eae76d908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8e1d3c70c6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g8e1d3c70c6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8e1d3c70c6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g8e1d3c70c6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8e1d3c70c6_0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g8e1d3c70c6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8e1d3c70c6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 name="Google Shape;92;g8e1d3c70c6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g8e1d3c70c6_0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8e1d3c70c6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g8e1d3c70c6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8e1d3c70c6_0_1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8e1d3c70c6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6611490" y="2990455"/>
            <a:ext cx="6030682" cy="621106"/>
          </a:xfrm>
          <a:prstGeom prst="rect">
            <a:avLst/>
          </a:prstGeom>
          <a:solidFill>
            <a:schemeClr val="accent2"/>
          </a:solidFill>
          <a:ln>
            <a:noFill/>
          </a:ln>
        </p:spPr>
        <p:txBody>
          <a:bodyPr anchorCtr="0" anchor="b" bIns="45700" lIns="0" spcFirstLastPara="1" rIns="0" wrap="square" tIns="45700">
            <a:noAutofit/>
          </a:bodyPr>
          <a:lstStyle>
            <a:lvl1pPr lvl="0" algn="ctr">
              <a:spcBef>
                <a:spcPts val="0"/>
              </a:spcBef>
              <a:spcAft>
                <a:spcPts val="0"/>
              </a:spcAft>
              <a:buClr>
                <a:schemeClr val="dk1"/>
              </a:buClr>
              <a:buSzPts val="2800"/>
              <a:buFont typeface="Roboto Black"/>
              <a:buNone/>
              <a:defRPr b="1"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 type="subTitle"/>
          </p:nvPr>
        </p:nvSpPr>
        <p:spPr>
          <a:xfrm>
            <a:off x="6611557" y="3611561"/>
            <a:ext cx="6030548" cy="567868"/>
          </a:xfrm>
          <a:prstGeom prst="rect">
            <a:avLst/>
          </a:prstGeom>
          <a:noFill/>
          <a:ln>
            <a:noFill/>
          </a:ln>
        </p:spPr>
        <p:txBody>
          <a:bodyPr anchorCtr="0" anchor="t" bIns="45700" lIns="0" spcFirstLastPara="1" rIns="0" wrap="square" tIns="45700">
            <a:noAutofit/>
          </a:bodyPr>
          <a:lstStyle>
            <a:lvl1pPr lvl="0" algn="ctr">
              <a:lnSpc>
                <a:spcPct val="100000"/>
              </a:lnSpc>
              <a:spcBef>
                <a:spcPts val="960"/>
              </a:spcBef>
              <a:spcAft>
                <a:spcPts val="0"/>
              </a:spcAft>
              <a:buSzPts val="2400"/>
              <a:buNone/>
              <a:defRPr sz="2400">
                <a:solidFill>
                  <a:schemeClr val="accent5"/>
                </a:solidFill>
              </a:defRPr>
            </a:lvl1pPr>
            <a:lvl2pPr lvl="1" algn="ctr">
              <a:lnSpc>
                <a:spcPct val="100000"/>
              </a:lnSpc>
              <a:spcBef>
                <a:spcPts val="320"/>
              </a:spcBef>
              <a:spcAft>
                <a:spcPts val="0"/>
              </a:spcAft>
              <a:buSzPts val="2200"/>
              <a:buNone/>
              <a:defRPr>
                <a:solidFill>
                  <a:srgbClr val="98999A"/>
                </a:solidFill>
              </a:defRPr>
            </a:lvl2pPr>
            <a:lvl3pPr lvl="2" algn="ctr">
              <a:lnSpc>
                <a:spcPct val="100000"/>
              </a:lnSpc>
              <a:spcBef>
                <a:spcPts val="320"/>
              </a:spcBef>
              <a:spcAft>
                <a:spcPts val="0"/>
              </a:spcAft>
              <a:buSzPts val="2200"/>
              <a:buNone/>
              <a:defRPr>
                <a:solidFill>
                  <a:srgbClr val="98999A"/>
                </a:solidFill>
              </a:defRPr>
            </a:lvl3pPr>
            <a:lvl4pPr lvl="3" algn="ctr">
              <a:lnSpc>
                <a:spcPct val="100000"/>
              </a:lnSpc>
              <a:spcBef>
                <a:spcPts val="320"/>
              </a:spcBef>
              <a:spcAft>
                <a:spcPts val="0"/>
              </a:spcAft>
              <a:buSzPts val="1600"/>
              <a:buNone/>
              <a:defRPr>
                <a:solidFill>
                  <a:srgbClr val="98999A"/>
                </a:solidFill>
              </a:defRPr>
            </a:lvl4pPr>
            <a:lvl5pPr lvl="4" algn="ctr">
              <a:spcBef>
                <a:spcPts val="480"/>
              </a:spcBef>
              <a:spcAft>
                <a:spcPts val="0"/>
              </a:spcAft>
              <a:buClr>
                <a:srgbClr val="98999A"/>
              </a:buClr>
              <a:buSzPts val="2400"/>
              <a:buNone/>
              <a:defRPr>
                <a:solidFill>
                  <a:srgbClr val="98999A"/>
                </a:solidFill>
              </a:defRPr>
            </a:lvl5pPr>
            <a:lvl6pPr lvl="5" algn="ctr">
              <a:spcBef>
                <a:spcPts val="420"/>
              </a:spcBef>
              <a:spcAft>
                <a:spcPts val="0"/>
              </a:spcAft>
              <a:buClr>
                <a:srgbClr val="98999A"/>
              </a:buClr>
              <a:buSzPts val="2100"/>
              <a:buNone/>
              <a:defRPr>
                <a:solidFill>
                  <a:srgbClr val="98999A"/>
                </a:solidFill>
              </a:defRPr>
            </a:lvl6pPr>
            <a:lvl7pPr lvl="6" algn="ctr">
              <a:spcBef>
                <a:spcPts val="420"/>
              </a:spcBef>
              <a:spcAft>
                <a:spcPts val="0"/>
              </a:spcAft>
              <a:buClr>
                <a:srgbClr val="98999A"/>
              </a:buClr>
              <a:buSzPts val="2100"/>
              <a:buNone/>
              <a:defRPr>
                <a:solidFill>
                  <a:srgbClr val="98999A"/>
                </a:solidFill>
              </a:defRPr>
            </a:lvl7pPr>
            <a:lvl8pPr lvl="7" algn="ctr">
              <a:spcBef>
                <a:spcPts val="420"/>
              </a:spcBef>
              <a:spcAft>
                <a:spcPts val="0"/>
              </a:spcAft>
              <a:buClr>
                <a:srgbClr val="98999A"/>
              </a:buClr>
              <a:buSzPts val="2100"/>
              <a:buNone/>
              <a:defRPr>
                <a:solidFill>
                  <a:srgbClr val="98999A"/>
                </a:solidFill>
              </a:defRPr>
            </a:lvl8pPr>
            <a:lvl9pPr lvl="8" algn="ctr">
              <a:spcBef>
                <a:spcPts val="420"/>
              </a:spcBef>
              <a:spcAft>
                <a:spcPts val="0"/>
              </a:spcAft>
              <a:buClr>
                <a:srgbClr val="98999A"/>
              </a:buClr>
              <a:buSzPts val="2100"/>
              <a:buNone/>
              <a:defRPr>
                <a:solidFill>
                  <a:srgbClr val="98999A"/>
                </a:solidFill>
              </a:defRPr>
            </a:lvl9pPr>
          </a:lstStyle>
          <a:p/>
        </p:txBody>
      </p:sp>
      <p:pic>
        <p:nvPicPr>
          <p:cNvPr id="20" name="Google Shape;20;p2"/>
          <p:cNvPicPr preferRelativeResize="0"/>
          <p:nvPr/>
        </p:nvPicPr>
        <p:blipFill rotWithShape="1">
          <a:blip r:embed="rId2">
            <a:alphaModFix/>
          </a:blip>
          <a:srcRect b="0" l="34193" r="5758" t="0"/>
          <a:stretch/>
        </p:blipFill>
        <p:spPr>
          <a:xfrm flipH="1">
            <a:off x="-92598" y="-1"/>
            <a:ext cx="6504973" cy="7223125"/>
          </a:xfrm>
          <a:prstGeom prst="rect">
            <a:avLst/>
          </a:prstGeom>
          <a:noFill/>
          <a:ln>
            <a:noFill/>
          </a:ln>
        </p:spPr>
      </p:pic>
      <p:pic>
        <p:nvPicPr>
          <p:cNvPr id="21" name="Google Shape;21;p2"/>
          <p:cNvPicPr preferRelativeResize="0"/>
          <p:nvPr/>
        </p:nvPicPr>
        <p:blipFill rotWithShape="1">
          <a:blip r:embed="rId3">
            <a:alphaModFix/>
          </a:blip>
          <a:srcRect b="0" l="0" r="0" t="0"/>
          <a:stretch/>
        </p:blipFill>
        <p:spPr>
          <a:xfrm>
            <a:off x="8739865" y="5266481"/>
            <a:ext cx="1773932" cy="133628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3"/>
          <p:cNvSpPr txBox="1"/>
          <p:nvPr>
            <p:ph type="title"/>
          </p:nvPr>
        </p:nvSpPr>
        <p:spPr>
          <a:xfrm>
            <a:off x="3998230" y="376264"/>
            <a:ext cx="4844828" cy="492443"/>
          </a:xfrm>
          <a:prstGeom prst="rect">
            <a:avLst/>
          </a:prstGeom>
          <a:solidFill>
            <a:schemeClr val="accent2"/>
          </a:solidFill>
          <a:ln>
            <a:noFill/>
          </a:ln>
        </p:spPr>
        <p:txBody>
          <a:bodyPr anchorCtr="0" anchor="ctr" bIns="91425" lIns="91425" spcFirstLastPara="1" rIns="91425" wrap="square" tIns="91425">
            <a:noAutofit/>
          </a:bodyPr>
          <a:lstStyle>
            <a:lvl1pPr lvl="0" algn="ctr">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p:nvPr/>
        </p:nvSpPr>
        <p:spPr>
          <a:xfrm>
            <a:off x="97300" y="6486075"/>
            <a:ext cx="3788700" cy="67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showMasterSp="0">
  <p:cSld name="Section Title">
    <p:spTree>
      <p:nvGrpSpPr>
        <p:cNvPr id="25" name="Shape 25"/>
        <p:cNvGrpSpPr/>
        <p:nvPr/>
      </p:nvGrpSpPr>
      <p:grpSpPr>
        <a:xfrm>
          <a:off x="0" y="0"/>
          <a:ext cx="0" cy="0"/>
          <a:chOff x="0" y="0"/>
          <a:chExt cx="0" cy="0"/>
        </a:xfrm>
      </p:grpSpPr>
      <p:sp>
        <p:nvSpPr>
          <p:cNvPr id="26" name="Google Shape;26;p4"/>
          <p:cNvSpPr txBox="1"/>
          <p:nvPr>
            <p:ph type="ctrTitle"/>
          </p:nvPr>
        </p:nvSpPr>
        <p:spPr>
          <a:xfrm>
            <a:off x="1042002" y="4276791"/>
            <a:ext cx="10601594" cy="621106"/>
          </a:xfrm>
          <a:prstGeom prst="rect">
            <a:avLst/>
          </a:prstGeom>
          <a:solidFill>
            <a:schemeClr val="accent2"/>
          </a:solidFill>
          <a:ln>
            <a:noFill/>
          </a:ln>
        </p:spPr>
        <p:txBody>
          <a:bodyPr anchorCtr="0" anchor="b" bIns="45700" lIns="0" spcFirstLastPara="1" rIns="0" wrap="square" tIns="45700">
            <a:noAutofit/>
          </a:bodyPr>
          <a:lstStyle>
            <a:lvl1pPr lvl="0" algn="l">
              <a:spcBef>
                <a:spcPts val="0"/>
              </a:spcBef>
              <a:spcAft>
                <a:spcPts val="0"/>
              </a:spcAft>
              <a:buClr>
                <a:schemeClr val="dk1"/>
              </a:buClr>
              <a:buSzPts val="2800"/>
              <a:buFont typeface="Roboto Black"/>
              <a:buNone/>
              <a:defRPr b="1"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subTitle"/>
          </p:nvPr>
        </p:nvSpPr>
        <p:spPr>
          <a:xfrm>
            <a:off x="1042002" y="4897897"/>
            <a:ext cx="10601358" cy="567868"/>
          </a:xfrm>
          <a:prstGeom prst="rect">
            <a:avLst/>
          </a:prstGeom>
          <a:noFill/>
          <a:ln>
            <a:noFill/>
          </a:ln>
        </p:spPr>
        <p:txBody>
          <a:bodyPr anchorCtr="0" anchor="t" bIns="45700" lIns="0" spcFirstLastPara="1" rIns="0" wrap="square" tIns="45700">
            <a:noAutofit/>
          </a:bodyPr>
          <a:lstStyle>
            <a:lvl1pPr lvl="0" algn="l">
              <a:lnSpc>
                <a:spcPct val="100000"/>
              </a:lnSpc>
              <a:spcBef>
                <a:spcPts val="960"/>
              </a:spcBef>
              <a:spcAft>
                <a:spcPts val="0"/>
              </a:spcAft>
              <a:buSzPts val="2400"/>
              <a:buNone/>
              <a:defRPr sz="2400">
                <a:solidFill>
                  <a:schemeClr val="accent5"/>
                </a:solidFill>
              </a:defRPr>
            </a:lvl1pPr>
            <a:lvl2pPr lvl="1" algn="ctr">
              <a:lnSpc>
                <a:spcPct val="100000"/>
              </a:lnSpc>
              <a:spcBef>
                <a:spcPts val="320"/>
              </a:spcBef>
              <a:spcAft>
                <a:spcPts val="0"/>
              </a:spcAft>
              <a:buSzPts val="2200"/>
              <a:buNone/>
              <a:defRPr>
                <a:solidFill>
                  <a:srgbClr val="98999A"/>
                </a:solidFill>
              </a:defRPr>
            </a:lvl2pPr>
            <a:lvl3pPr lvl="2" algn="ctr">
              <a:lnSpc>
                <a:spcPct val="100000"/>
              </a:lnSpc>
              <a:spcBef>
                <a:spcPts val="320"/>
              </a:spcBef>
              <a:spcAft>
                <a:spcPts val="0"/>
              </a:spcAft>
              <a:buSzPts val="2200"/>
              <a:buNone/>
              <a:defRPr>
                <a:solidFill>
                  <a:srgbClr val="98999A"/>
                </a:solidFill>
              </a:defRPr>
            </a:lvl3pPr>
            <a:lvl4pPr lvl="3" algn="ctr">
              <a:lnSpc>
                <a:spcPct val="100000"/>
              </a:lnSpc>
              <a:spcBef>
                <a:spcPts val="320"/>
              </a:spcBef>
              <a:spcAft>
                <a:spcPts val="0"/>
              </a:spcAft>
              <a:buSzPts val="1600"/>
              <a:buNone/>
              <a:defRPr>
                <a:solidFill>
                  <a:srgbClr val="98999A"/>
                </a:solidFill>
              </a:defRPr>
            </a:lvl4pPr>
            <a:lvl5pPr lvl="4" algn="ctr">
              <a:spcBef>
                <a:spcPts val="480"/>
              </a:spcBef>
              <a:spcAft>
                <a:spcPts val="0"/>
              </a:spcAft>
              <a:buClr>
                <a:srgbClr val="98999A"/>
              </a:buClr>
              <a:buSzPts val="2400"/>
              <a:buNone/>
              <a:defRPr>
                <a:solidFill>
                  <a:srgbClr val="98999A"/>
                </a:solidFill>
              </a:defRPr>
            </a:lvl5pPr>
            <a:lvl6pPr lvl="5" algn="ctr">
              <a:spcBef>
                <a:spcPts val="420"/>
              </a:spcBef>
              <a:spcAft>
                <a:spcPts val="0"/>
              </a:spcAft>
              <a:buClr>
                <a:srgbClr val="98999A"/>
              </a:buClr>
              <a:buSzPts val="2100"/>
              <a:buNone/>
              <a:defRPr>
                <a:solidFill>
                  <a:srgbClr val="98999A"/>
                </a:solidFill>
              </a:defRPr>
            </a:lvl6pPr>
            <a:lvl7pPr lvl="6" algn="ctr">
              <a:spcBef>
                <a:spcPts val="420"/>
              </a:spcBef>
              <a:spcAft>
                <a:spcPts val="0"/>
              </a:spcAft>
              <a:buClr>
                <a:srgbClr val="98999A"/>
              </a:buClr>
              <a:buSzPts val="2100"/>
              <a:buNone/>
              <a:defRPr>
                <a:solidFill>
                  <a:srgbClr val="98999A"/>
                </a:solidFill>
              </a:defRPr>
            </a:lvl7pPr>
            <a:lvl8pPr lvl="7" algn="ctr">
              <a:spcBef>
                <a:spcPts val="420"/>
              </a:spcBef>
              <a:spcAft>
                <a:spcPts val="0"/>
              </a:spcAft>
              <a:buClr>
                <a:srgbClr val="98999A"/>
              </a:buClr>
              <a:buSzPts val="2100"/>
              <a:buNone/>
              <a:defRPr>
                <a:solidFill>
                  <a:srgbClr val="98999A"/>
                </a:solidFill>
              </a:defRPr>
            </a:lvl8pPr>
            <a:lvl9pPr lvl="8" algn="ctr">
              <a:spcBef>
                <a:spcPts val="420"/>
              </a:spcBef>
              <a:spcAft>
                <a:spcPts val="0"/>
              </a:spcAft>
              <a:buClr>
                <a:srgbClr val="98999A"/>
              </a:buClr>
              <a:buSzPts val="2100"/>
              <a:buNone/>
              <a:defRPr>
                <a:solidFill>
                  <a:srgbClr val="98999A"/>
                </a:solidFill>
              </a:defRPr>
            </a:lvl9pPr>
          </a:lstStyle>
          <a:p/>
        </p:txBody>
      </p:sp>
      <p:pic>
        <p:nvPicPr>
          <p:cNvPr id="28" name="Google Shape;28;p4"/>
          <p:cNvPicPr preferRelativeResize="0"/>
          <p:nvPr/>
        </p:nvPicPr>
        <p:blipFill rotWithShape="1">
          <a:blip r:embed="rId2">
            <a:alphaModFix/>
          </a:blip>
          <a:srcRect b="0" l="0" r="0" t="0"/>
          <a:stretch/>
        </p:blipFill>
        <p:spPr>
          <a:xfrm>
            <a:off x="8211413" y="696023"/>
            <a:ext cx="2830836" cy="1065861"/>
          </a:xfrm>
          <a:prstGeom prst="rect">
            <a:avLst/>
          </a:prstGeom>
          <a:noFill/>
          <a:ln>
            <a:noFill/>
          </a:ln>
        </p:spPr>
      </p:pic>
      <p:pic>
        <p:nvPicPr>
          <p:cNvPr id="29" name="Google Shape;29;p4"/>
          <p:cNvPicPr preferRelativeResize="0"/>
          <p:nvPr/>
        </p:nvPicPr>
        <p:blipFill rotWithShape="1">
          <a:blip r:embed="rId3">
            <a:alphaModFix/>
          </a:blip>
          <a:srcRect b="41531" l="4960" r="4960" t="24356"/>
          <a:stretch/>
        </p:blipFill>
        <p:spPr>
          <a:xfrm>
            <a:off x="0" y="0"/>
            <a:ext cx="12841288" cy="3470031"/>
          </a:xfrm>
          <a:prstGeom prst="rect">
            <a:avLst/>
          </a:prstGeom>
          <a:noFill/>
          <a:ln>
            <a:noFill/>
          </a:ln>
        </p:spPr>
      </p:pic>
      <p:pic>
        <p:nvPicPr>
          <p:cNvPr id="30" name="Google Shape;30;p4"/>
          <p:cNvPicPr preferRelativeResize="0"/>
          <p:nvPr/>
        </p:nvPicPr>
        <p:blipFill rotWithShape="1">
          <a:blip r:embed="rId4">
            <a:alphaModFix/>
          </a:blip>
          <a:srcRect b="0" l="0" r="0" t="0"/>
          <a:stretch/>
        </p:blipFill>
        <p:spPr>
          <a:xfrm>
            <a:off x="11042249" y="2119830"/>
            <a:ext cx="1634085" cy="123093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Title" showMasterSp="0">
  <p:cSld name="1_Section Title">
    <p:spTree>
      <p:nvGrpSpPr>
        <p:cNvPr id="31" name="Shape 31"/>
        <p:cNvGrpSpPr/>
        <p:nvPr/>
      </p:nvGrpSpPr>
      <p:grpSpPr>
        <a:xfrm>
          <a:off x="0" y="0"/>
          <a:ext cx="0" cy="0"/>
          <a:chOff x="0" y="0"/>
          <a:chExt cx="0" cy="0"/>
        </a:xfrm>
      </p:grpSpPr>
      <p:pic>
        <p:nvPicPr>
          <p:cNvPr id="32" name="Google Shape;32;p5"/>
          <p:cNvPicPr preferRelativeResize="0"/>
          <p:nvPr/>
        </p:nvPicPr>
        <p:blipFill rotWithShape="1">
          <a:blip r:embed="rId2">
            <a:alphaModFix/>
          </a:blip>
          <a:srcRect b="13593" l="15978" r="4959" t="24355"/>
          <a:stretch/>
        </p:blipFill>
        <p:spPr>
          <a:xfrm>
            <a:off x="-60960" y="-2031"/>
            <a:ext cx="12902248" cy="7225791"/>
          </a:xfrm>
          <a:prstGeom prst="rect">
            <a:avLst/>
          </a:prstGeom>
          <a:noFill/>
          <a:ln>
            <a:noFill/>
          </a:ln>
        </p:spPr>
      </p:pic>
      <p:pic>
        <p:nvPicPr>
          <p:cNvPr id="33" name="Google Shape;33;p5"/>
          <p:cNvPicPr preferRelativeResize="0"/>
          <p:nvPr/>
        </p:nvPicPr>
        <p:blipFill rotWithShape="1">
          <a:blip r:embed="rId3">
            <a:alphaModFix/>
          </a:blip>
          <a:srcRect b="0" l="0" r="0" t="0"/>
          <a:stretch/>
        </p:blipFill>
        <p:spPr>
          <a:xfrm>
            <a:off x="5603602" y="472342"/>
            <a:ext cx="1634085" cy="1230939"/>
          </a:xfrm>
          <a:prstGeom prst="rect">
            <a:avLst/>
          </a:prstGeom>
          <a:noFill/>
          <a:ln>
            <a:noFill/>
          </a:ln>
        </p:spPr>
      </p:pic>
      <p:sp>
        <p:nvSpPr>
          <p:cNvPr id="34" name="Google Shape;34;p5"/>
          <p:cNvSpPr txBox="1"/>
          <p:nvPr>
            <p:ph type="ctrTitle"/>
          </p:nvPr>
        </p:nvSpPr>
        <p:spPr>
          <a:xfrm>
            <a:off x="1199932" y="3218626"/>
            <a:ext cx="10601594" cy="621106"/>
          </a:xfrm>
          <a:prstGeom prst="rect">
            <a:avLst/>
          </a:prstGeom>
          <a:noFill/>
          <a:ln>
            <a:noFill/>
          </a:ln>
        </p:spPr>
        <p:txBody>
          <a:bodyPr anchorCtr="0" anchor="b" bIns="45700" lIns="0" spcFirstLastPara="1" rIns="0" wrap="square" tIns="45700">
            <a:noAutofit/>
          </a:bodyPr>
          <a:lstStyle>
            <a:lvl1pPr lvl="0" algn="ctr">
              <a:spcBef>
                <a:spcPts val="0"/>
              </a:spcBef>
              <a:spcAft>
                <a:spcPts val="0"/>
              </a:spcAft>
              <a:buClr>
                <a:schemeClr val="lt2"/>
              </a:buClr>
              <a:buSzPts val="2800"/>
              <a:buFont typeface="Roboto Black"/>
              <a:buNone/>
              <a:defRPr b="1" sz="28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subTitle"/>
          </p:nvPr>
        </p:nvSpPr>
        <p:spPr>
          <a:xfrm>
            <a:off x="1200050" y="3839732"/>
            <a:ext cx="10601358" cy="567868"/>
          </a:xfrm>
          <a:prstGeom prst="rect">
            <a:avLst/>
          </a:prstGeom>
          <a:noFill/>
          <a:ln>
            <a:noFill/>
          </a:ln>
        </p:spPr>
        <p:txBody>
          <a:bodyPr anchorCtr="0" anchor="t" bIns="45700" lIns="0" spcFirstLastPara="1" rIns="0" wrap="square" tIns="45700">
            <a:noAutofit/>
          </a:bodyPr>
          <a:lstStyle>
            <a:lvl1pPr lvl="0" algn="ctr">
              <a:lnSpc>
                <a:spcPct val="100000"/>
              </a:lnSpc>
              <a:spcBef>
                <a:spcPts val="960"/>
              </a:spcBef>
              <a:spcAft>
                <a:spcPts val="0"/>
              </a:spcAft>
              <a:buSzPts val="2400"/>
              <a:buNone/>
              <a:defRPr sz="2400">
                <a:solidFill>
                  <a:schemeClr val="lt2"/>
                </a:solidFill>
              </a:defRPr>
            </a:lvl1pPr>
            <a:lvl2pPr lvl="1" algn="ctr">
              <a:lnSpc>
                <a:spcPct val="100000"/>
              </a:lnSpc>
              <a:spcBef>
                <a:spcPts val="320"/>
              </a:spcBef>
              <a:spcAft>
                <a:spcPts val="0"/>
              </a:spcAft>
              <a:buSzPts val="2200"/>
              <a:buNone/>
              <a:defRPr>
                <a:solidFill>
                  <a:srgbClr val="98999A"/>
                </a:solidFill>
              </a:defRPr>
            </a:lvl2pPr>
            <a:lvl3pPr lvl="2" algn="ctr">
              <a:lnSpc>
                <a:spcPct val="100000"/>
              </a:lnSpc>
              <a:spcBef>
                <a:spcPts val="320"/>
              </a:spcBef>
              <a:spcAft>
                <a:spcPts val="0"/>
              </a:spcAft>
              <a:buSzPts val="2200"/>
              <a:buNone/>
              <a:defRPr>
                <a:solidFill>
                  <a:srgbClr val="98999A"/>
                </a:solidFill>
              </a:defRPr>
            </a:lvl3pPr>
            <a:lvl4pPr lvl="3" algn="ctr">
              <a:lnSpc>
                <a:spcPct val="100000"/>
              </a:lnSpc>
              <a:spcBef>
                <a:spcPts val="320"/>
              </a:spcBef>
              <a:spcAft>
                <a:spcPts val="0"/>
              </a:spcAft>
              <a:buSzPts val="1600"/>
              <a:buNone/>
              <a:defRPr>
                <a:solidFill>
                  <a:srgbClr val="98999A"/>
                </a:solidFill>
              </a:defRPr>
            </a:lvl4pPr>
            <a:lvl5pPr lvl="4" algn="ctr">
              <a:spcBef>
                <a:spcPts val="480"/>
              </a:spcBef>
              <a:spcAft>
                <a:spcPts val="0"/>
              </a:spcAft>
              <a:buClr>
                <a:srgbClr val="98999A"/>
              </a:buClr>
              <a:buSzPts val="2400"/>
              <a:buNone/>
              <a:defRPr>
                <a:solidFill>
                  <a:srgbClr val="98999A"/>
                </a:solidFill>
              </a:defRPr>
            </a:lvl5pPr>
            <a:lvl6pPr lvl="5" algn="ctr">
              <a:spcBef>
                <a:spcPts val="420"/>
              </a:spcBef>
              <a:spcAft>
                <a:spcPts val="0"/>
              </a:spcAft>
              <a:buClr>
                <a:srgbClr val="98999A"/>
              </a:buClr>
              <a:buSzPts val="2100"/>
              <a:buNone/>
              <a:defRPr>
                <a:solidFill>
                  <a:srgbClr val="98999A"/>
                </a:solidFill>
              </a:defRPr>
            </a:lvl6pPr>
            <a:lvl7pPr lvl="6" algn="ctr">
              <a:spcBef>
                <a:spcPts val="420"/>
              </a:spcBef>
              <a:spcAft>
                <a:spcPts val="0"/>
              </a:spcAft>
              <a:buClr>
                <a:srgbClr val="98999A"/>
              </a:buClr>
              <a:buSzPts val="2100"/>
              <a:buNone/>
              <a:defRPr>
                <a:solidFill>
                  <a:srgbClr val="98999A"/>
                </a:solidFill>
              </a:defRPr>
            </a:lvl7pPr>
            <a:lvl8pPr lvl="7" algn="ctr">
              <a:spcBef>
                <a:spcPts val="420"/>
              </a:spcBef>
              <a:spcAft>
                <a:spcPts val="0"/>
              </a:spcAft>
              <a:buClr>
                <a:srgbClr val="98999A"/>
              </a:buClr>
              <a:buSzPts val="2100"/>
              <a:buNone/>
              <a:defRPr>
                <a:solidFill>
                  <a:srgbClr val="98999A"/>
                </a:solidFill>
              </a:defRPr>
            </a:lvl8pPr>
            <a:lvl9pPr lvl="8" algn="ctr">
              <a:spcBef>
                <a:spcPts val="420"/>
              </a:spcBef>
              <a:spcAft>
                <a:spcPts val="0"/>
              </a:spcAft>
              <a:buClr>
                <a:srgbClr val="98999A"/>
              </a:buClr>
              <a:buSzPts val="2100"/>
              <a:buNone/>
              <a:defRPr>
                <a:solidFill>
                  <a:srgbClr val="98999A"/>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Page Logo" showMasterSp="0">
  <p:cSld name="Last Page Logo">
    <p:spTree>
      <p:nvGrpSpPr>
        <p:cNvPr id="36" name="Shape 36"/>
        <p:cNvGrpSpPr/>
        <p:nvPr/>
      </p:nvGrpSpPr>
      <p:grpSpPr>
        <a:xfrm>
          <a:off x="0" y="0"/>
          <a:ext cx="0" cy="0"/>
          <a:chOff x="0" y="0"/>
          <a:chExt cx="0" cy="0"/>
        </a:xfrm>
      </p:grpSpPr>
      <p:pic>
        <p:nvPicPr>
          <p:cNvPr id="37" name="Google Shape;37;p6"/>
          <p:cNvPicPr preferRelativeResize="0"/>
          <p:nvPr/>
        </p:nvPicPr>
        <p:blipFill rotWithShape="1">
          <a:blip r:embed="rId2">
            <a:alphaModFix/>
          </a:blip>
          <a:srcRect b="0" l="0" r="0" t="0"/>
          <a:stretch/>
        </p:blipFill>
        <p:spPr>
          <a:xfrm>
            <a:off x="3301096" y="1261641"/>
            <a:ext cx="6239096" cy="469984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Layout" showMasterSp="0">
  <p:cSld name="Blank Slide Layout">
    <p:spTree>
      <p:nvGrpSpPr>
        <p:cNvPr id="38" name="Shape 3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sp>
        <p:nvSpPr>
          <p:cNvPr id="10" name="Google Shape;10;p1"/>
          <p:cNvSpPr/>
          <p:nvPr/>
        </p:nvSpPr>
        <p:spPr>
          <a:xfrm>
            <a:off x="0" y="448865"/>
            <a:ext cx="12841288" cy="347241"/>
          </a:xfrm>
          <a:prstGeom prst="rect">
            <a:avLst/>
          </a:prstGeom>
          <a:solidFill>
            <a:schemeClr val="accent3"/>
          </a:solidFill>
          <a:ln>
            <a:noFill/>
          </a:ln>
        </p:spPr>
        <p:txBody>
          <a:bodyPr anchorCtr="0" anchor="ctr" bIns="36000" lIns="36000" spcFirstLastPara="1" rIns="36000" wrap="square" tIns="36000">
            <a:noAutofit/>
          </a:bodyPr>
          <a:lstStyle/>
          <a:p>
            <a:pPr indent="0" lvl="0" marL="0" marR="0" rtl="0" algn="ctr">
              <a:spcBef>
                <a:spcPts val="0"/>
              </a:spcBef>
              <a:spcAft>
                <a:spcPts val="0"/>
              </a:spcAft>
              <a:buNone/>
            </a:pPr>
            <a:r>
              <a:t/>
            </a:r>
            <a:endParaRPr b="0" i="0" sz="2000" u="none" cap="none" strike="noStrike">
              <a:solidFill>
                <a:schemeClr val="dk1"/>
              </a:solidFill>
              <a:latin typeface="Roboto"/>
              <a:ea typeface="Roboto"/>
              <a:cs typeface="Roboto"/>
              <a:sym typeface="Roboto"/>
            </a:endParaRPr>
          </a:p>
        </p:txBody>
      </p:sp>
      <p:sp>
        <p:nvSpPr>
          <p:cNvPr id="11" name="Google Shape;11;p1"/>
          <p:cNvSpPr txBox="1"/>
          <p:nvPr>
            <p:ph type="title"/>
          </p:nvPr>
        </p:nvSpPr>
        <p:spPr>
          <a:xfrm>
            <a:off x="3998230" y="376264"/>
            <a:ext cx="4844828" cy="492443"/>
          </a:xfrm>
          <a:prstGeom prst="rect">
            <a:avLst/>
          </a:prstGeom>
          <a:solidFill>
            <a:schemeClr val="accent2"/>
          </a:solidFill>
          <a:ln>
            <a:noFill/>
          </a:ln>
        </p:spPr>
        <p:txBody>
          <a:bodyPr anchorCtr="0" anchor="ctr" bIns="91425" lIns="91425" spcFirstLastPara="1" rIns="91425" wrap="square" tIns="91425">
            <a:noAutofit/>
          </a:bodyPr>
          <a:lstStyle>
            <a:lvl1pPr lvl="0" marR="0" rtl="0" algn="ctr">
              <a:spcBef>
                <a:spcPts val="0"/>
              </a:spcBef>
              <a:spcAft>
                <a:spcPts val="0"/>
              </a:spcAft>
              <a:buClr>
                <a:schemeClr val="accent5"/>
              </a:buClr>
              <a:buSzPts val="2000"/>
              <a:buFont typeface="Roboto Black"/>
              <a:buNone/>
              <a:defRPr b="0" i="0" sz="2000" u="none" cap="none" strike="noStrike">
                <a:solidFill>
                  <a:schemeClr val="accent5"/>
                </a:solidFill>
                <a:latin typeface="Roboto Black"/>
                <a:ea typeface="Roboto Black"/>
                <a:cs typeface="Roboto Black"/>
                <a:sym typeface="Robot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325844" y="1355586"/>
            <a:ext cx="12189600" cy="492946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720"/>
              </a:spcBef>
              <a:spcAft>
                <a:spcPts val="0"/>
              </a:spcAft>
              <a:buClr>
                <a:schemeClr val="dk1"/>
              </a:buClr>
              <a:buSzPts val="2400"/>
              <a:buFont typeface="Verdana"/>
              <a:buChar char="•"/>
              <a:defRPr b="0" i="0" sz="1800" u="none" cap="none" strike="noStrike">
                <a:solidFill>
                  <a:schemeClr val="dk1"/>
                </a:solidFill>
                <a:latin typeface="Roboto"/>
                <a:ea typeface="Roboto"/>
                <a:cs typeface="Roboto"/>
                <a:sym typeface="Roboto"/>
              </a:defRPr>
            </a:lvl1pPr>
            <a:lvl2pPr indent="-368300" lvl="1" marL="914400" marR="0" rtl="0" algn="l">
              <a:lnSpc>
                <a:spcPct val="100000"/>
              </a:lnSpc>
              <a:spcBef>
                <a:spcPts val="320"/>
              </a:spcBef>
              <a:spcAft>
                <a:spcPts val="0"/>
              </a:spcAft>
              <a:buClr>
                <a:schemeClr val="dk1"/>
              </a:buClr>
              <a:buSzPts val="2200"/>
              <a:buFont typeface="Verdana"/>
              <a:buChar char="-"/>
              <a:defRPr b="0" i="0" sz="1600" u="none" cap="none" strike="noStrike">
                <a:solidFill>
                  <a:schemeClr val="dk1"/>
                </a:solidFill>
                <a:latin typeface="Roboto"/>
                <a:ea typeface="Roboto"/>
                <a:cs typeface="Roboto"/>
                <a:sym typeface="Roboto"/>
              </a:defRPr>
            </a:lvl2pPr>
            <a:lvl3pPr indent="-368300" lvl="2" marL="1371600" marR="0" rtl="0" algn="l">
              <a:lnSpc>
                <a:spcPct val="100000"/>
              </a:lnSpc>
              <a:spcBef>
                <a:spcPts val="320"/>
              </a:spcBef>
              <a:spcAft>
                <a:spcPts val="0"/>
              </a:spcAft>
              <a:buClr>
                <a:schemeClr val="dk1"/>
              </a:buClr>
              <a:buSzPts val="2200"/>
              <a:buFont typeface="Arial"/>
              <a:buChar char="8"/>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320"/>
              </a:spcBef>
              <a:spcAft>
                <a:spcPts val="0"/>
              </a:spcAft>
              <a:buClr>
                <a:schemeClr val="dk1"/>
              </a:buClr>
              <a:buSzPts val="1600"/>
              <a:buFont typeface="Verdana"/>
              <a:buChar char="-"/>
              <a:defRPr b="0" i="0" sz="1600" u="none" cap="none" strike="noStrike">
                <a:solidFill>
                  <a:schemeClr val="dk1"/>
                </a:solidFill>
                <a:latin typeface="Roboto"/>
                <a:ea typeface="Roboto"/>
                <a:cs typeface="Roboto"/>
                <a:sym typeface="Roboto"/>
              </a:defRPr>
            </a:lvl4pPr>
            <a:lvl5pPr indent="-381000" lvl="4" marL="2286000" marR="0" rtl="0" algn="l">
              <a:spcBef>
                <a:spcPts val="480"/>
              </a:spcBef>
              <a:spcAft>
                <a:spcPts val="0"/>
              </a:spcAft>
              <a:buClr>
                <a:schemeClr val="dk1"/>
              </a:buClr>
              <a:buSzPts val="2400"/>
              <a:buFont typeface="Arial"/>
              <a:buChar char="»"/>
              <a:defRPr b="0" i="0" sz="2400" u="none" cap="none" strike="noStrike">
                <a:solidFill>
                  <a:schemeClr val="dk1"/>
                </a:solidFill>
                <a:latin typeface="Verdana"/>
                <a:ea typeface="Verdana"/>
                <a:cs typeface="Verdana"/>
                <a:sym typeface="Verdana"/>
              </a:defRPr>
            </a:lvl5pPr>
            <a:lvl6pPr indent="-361950" lvl="5" marL="2743200" marR="0" rtl="0" algn="l">
              <a:spcBef>
                <a:spcPts val="420"/>
              </a:spcBef>
              <a:spcAft>
                <a:spcPts val="0"/>
              </a:spcAft>
              <a:buClr>
                <a:schemeClr val="dk1"/>
              </a:buClr>
              <a:buSzPts val="2100"/>
              <a:buFont typeface="Arial"/>
              <a:buChar char="•"/>
              <a:defRPr b="0" i="0" sz="2100" u="none" cap="none" strike="noStrike">
                <a:solidFill>
                  <a:schemeClr val="dk1"/>
                </a:solidFill>
                <a:latin typeface="Roboto"/>
                <a:ea typeface="Roboto"/>
                <a:cs typeface="Roboto"/>
                <a:sym typeface="Roboto"/>
              </a:defRPr>
            </a:lvl6pPr>
            <a:lvl7pPr indent="-361950" lvl="6" marL="3200400" marR="0" rtl="0" algn="l">
              <a:spcBef>
                <a:spcPts val="420"/>
              </a:spcBef>
              <a:spcAft>
                <a:spcPts val="0"/>
              </a:spcAft>
              <a:buClr>
                <a:schemeClr val="dk1"/>
              </a:buClr>
              <a:buSzPts val="2100"/>
              <a:buFont typeface="Arial"/>
              <a:buChar char="•"/>
              <a:defRPr b="0" i="0" sz="2100" u="none" cap="none" strike="noStrike">
                <a:solidFill>
                  <a:schemeClr val="dk1"/>
                </a:solidFill>
                <a:latin typeface="Roboto"/>
                <a:ea typeface="Roboto"/>
                <a:cs typeface="Roboto"/>
                <a:sym typeface="Roboto"/>
              </a:defRPr>
            </a:lvl7pPr>
            <a:lvl8pPr indent="-361950" lvl="7" marL="3657600" marR="0" rtl="0" algn="l">
              <a:spcBef>
                <a:spcPts val="420"/>
              </a:spcBef>
              <a:spcAft>
                <a:spcPts val="0"/>
              </a:spcAft>
              <a:buClr>
                <a:schemeClr val="dk1"/>
              </a:buClr>
              <a:buSzPts val="2100"/>
              <a:buFont typeface="Arial"/>
              <a:buChar char="•"/>
              <a:defRPr b="0" i="0" sz="2100" u="none" cap="none" strike="noStrike">
                <a:solidFill>
                  <a:schemeClr val="dk1"/>
                </a:solidFill>
                <a:latin typeface="Roboto"/>
                <a:ea typeface="Roboto"/>
                <a:cs typeface="Roboto"/>
                <a:sym typeface="Roboto"/>
              </a:defRPr>
            </a:lvl8pPr>
            <a:lvl9pPr indent="-361950" lvl="8" marL="4114800" marR="0" rtl="0" algn="l">
              <a:spcBef>
                <a:spcPts val="420"/>
              </a:spcBef>
              <a:spcAft>
                <a:spcPts val="0"/>
              </a:spcAft>
              <a:buClr>
                <a:schemeClr val="dk1"/>
              </a:buClr>
              <a:buSzPts val="2100"/>
              <a:buFont typeface="Arial"/>
              <a:buChar char="•"/>
              <a:defRPr b="0" i="0" sz="2100" u="none" cap="none" strike="noStrike">
                <a:solidFill>
                  <a:schemeClr val="dk1"/>
                </a:solidFill>
                <a:latin typeface="Roboto"/>
                <a:ea typeface="Roboto"/>
                <a:cs typeface="Roboto"/>
                <a:sym typeface="Roboto"/>
              </a:defRPr>
            </a:lvl9pPr>
          </a:lstStyle>
          <a:p/>
        </p:txBody>
      </p:sp>
      <p:sp>
        <p:nvSpPr>
          <p:cNvPr id="13" name="Google Shape;13;p1"/>
          <p:cNvSpPr/>
          <p:nvPr/>
        </p:nvSpPr>
        <p:spPr>
          <a:xfrm>
            <a:off x="11962768" y="6598170"/>
            <a:ext cx="552676" cy="373264"/>
          </a:xfrm>
          <a:prstGeom prst="roundRect">
            <a:avLst>
              <a:gd fmla="val 16667" name="adj"/>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b="1" i="0" lang="en-US" sz="2400" u="none" cap="none" strike="noStrike">
                <a:solidFill>
                  <a:schemeClr val="accent5"/>
                </a:solidFill>
                <a:latin typeface="Roboto Black"/>
                <a:ea typeface="Roboto Black"/>
                <a:cs typeface="Roboto Black"/>
                <a:sym typeface="Roboto Black"/>
              </a:rPr>
              <a:t>‹#›</a:t>
            </a:fld>
            <a:endParaRPr b="1" i="0" sz="2400" u="none" cap="none" strike="noStrike">
              <a:solidFill>
                <a:schemeClr val="accent5"/>
              </a:solidFill>
              <a:latin typeface="Roboto Black"/>
              <a:ea typeface="Roboto Black"/>
              <a:cs typeface="Roboto Black"/>
              <a:sym typeface="Roboto Black"/>
            </a:endParaRPr>
          </a:p>
        </p:txBody>
      </p:sp>
      <p:pic>
        <p:nvPicPr>
          <p:cNvPr id="14" name="Google Shape;14;p1"/>
          <p:cNvPicPr preferRelativeResize="0"/>
          <p:nvPr/>
        </p:nvPicPr>
        <p:blipFill rotWithShape="1">
          <a:blip r:embed="rId1">
            <a:alphaModFix/>
          </a:blip>
          <a:srcRect b="27101" l="0" r="0" t="0"/>
          <a:stretch/>
        </p:blipFill>
        <p:spPr>
          <a:xfrm>
            <a:off x="5887914" y="6492261"/>
            <a:ext cx="1065460" cy="585082"/>
          </a:xfrm>
          <a:prstGeom prst="rect">
            <a:avLst/>
          </a:prstGeom>
          <a:noFill/>
          <a:ln>
            <a:noFill/>
          </a:ln>
        </p:spPr>
      </p:pic>
      <p:pic>
        <p:nvPicPr>
          <p:cNvPr id="15" name="Google Shape;15;p1"/>
          <p:cNvPicPr preferRelativeResize="0"/>
          <p:nvPr/>
        </p:nvPicPr>
        <p:blipFill rotWithShape="1">
          <a:blip r:embed="rId2">
            <a:alphaModFix/>
          </a:blip>
          <a:srcRect b="0" l="0" r="0" t="0"/>
          <a:stretch/>
        </p:blipFill>
        <p:spPr>
          <a:xfrm>
            <a:off x="155012" y="6497840"/>
            <a:ext cx="1495223" cy="573924"/>
          </a:xfrm>
          <a:prstGeom prst="rect">
            <a:avLst/>
          </a:prstGeom>
          <a:noFill/>
          <a:ln>
            <a:noFill/>
          </a:ln>
        </p:spPr>
      </p:pic>
      <p:sp>
        <p:nvSpPr>
          <p:cNvPr id="16" name="Google Shape;16;p1"/>
          <p:cNvSpPr/>
          <p:nvPr/>
        </p:nvSpPr>
        <p:spPr>
          <a:xfrm>
            <a:off x="1760789" y="6486127"/>
            <a:ext cx="3193176" cy="597350"/>
          </a:xfrm>
          <a:prstGeom prst="rect">
            <a:avLst/>
          </a:prstGeom>
          <a:noFill/>
          <a:ln>
            <a:noFill/>
          </a:ln>
        </p:spPr>
        <p:txBody>
          <a:bodyPr anchorCtr="0" anchor="ctr" bIns="36000" lIns="36000" spcFirstLastPara="1" rIns="36000" wrap="square" tIns="36000">
            <a:noAutofit/>
          </a:bodyPr>
          <a:lstStyle/>
          <a:p>
            <a:pPr indent="0" lvl="0" marL="0" marR="0" rtl="0" algn="l">
              <a:spcBef>
                <a:spcPts val="0"/>
              </a:spcBef>
              <a:spcAft>
                <a:spcPts val="0"/>
              </a:spcAft>
              <a:buNone/>
            </a:pPr>
            <a:r>
              <a:rPr b="0" i="0" lang="en-US" sz="1200" u="none" cap="none" strike="noStrike">
                <a:solidFill>
                  <a:schemeClr val="dk1"/>
                </a:solidFill>
                <a:latin typeface="Roboto"/>
                <a:ea typeface="Roboto"/>
                <a:cs typeface="Roboto"/>
                <a:sym typeface="Roboto"/>
              </a:rPr>
              <a:t>Proprietary and Confidential</a:t>
            </a:r>
            <a:endParaRPr b="0" i="0" sz="1200" u="none" cap="none" strike="noStrike">
              <a:solidFill>
                <a:schemeClr val="dk1"/>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stackoverflow.com/help/mcve" TargetMode="External"/><Relationship Id="rId4" Type="http://schemas.openxmlformats.org/officeDocument/2006/relationships/hyperlink" Target="http://sqlfiddle.com/" TargetMode="External"/><Relationship Id="rId5" Type="http://schemas.openxmlformats.org/officeDocument/2006/relationships/hyperlink" Target="http://jsbin.com/" TargetMode="External"/><Relationship Id="rId6" Type="http://schemas.openxmlformats.org/officeDocument/2006/relationships/hyperlink" Target="https://meta.stackoverflow.com/questions/358992/ive-been-told-to-create-a-runnable-example-with-stack-snippets-how-do-i-do"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stackoverflow.com/" TargetMode="External"/><Relationship Id="rId4" Type="http://schemas.openxmlformats.org/officeDocument/2006/relationships/hyperlink" Target="https://www.reddit.com/r/AskProgramming/" TargetMode="External"/><Relationship Id="rId5" Type="http://schemas.openxmlformats.org/officeDocument/2006/relationships/hyperlink" Target="https://www.reddit.com/r/java/" TargetMode="External"/><Relationship Id="rId6" Type="http://schemas.openxmlformats.org/officeDocument/2006/relationships/hyperlink" Target="https://www.reddit.com/r/swif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stackoverflow.com/" TargetMode="External"/><Relationship Id="rId4" Type="http://schemas.openxmlformats.org/officeDocument/2006/relationships/hyperlink" Target="https://www.reddit.com/r/AskProgramming/" TargetMode="External"/><Relationship Id="rId5" Type="http://schemas.openxmlformats.org/officeDocument/2006/relationships/hyperlink" Target="https://www.reddit.com/r/java/" TargetMode="External"/><Relationship Id="rId6" Type="http://schemas.openxmlformats.org/officeDocument/2006/relationships/hyperlink" Target="https://www.reddit.com/r/swif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stackoverflow.com/help/how-to-as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s://stackoverflow.com/help/how-to-ask" TargetMode="External"/><Relationship Id="rId4" Type="http://schemas.openxmlformats.org/officeDocument/2006/relationships/image" Target="../media/image8.png"/><Relationship Id="rId5" Type="http://schemas.openxmlformats.org/officeDocument/2006/relationships/hyperlink" Target="https://www.google.com/url?sa=i&amp;url=https%3A%2F%2Fwww.reddit.com%2Fr%2FProgrammerHumor%2Fcomments%2F8rbpb0%2Fmeanwhile_at_stackoverflows_office%2F&amp;psig=AOvVaw1jUYVsGyS2XEmmoRE1Imi0&amp;ust=1596576932327000&amp;source=images&amp;cd=vfe&amp;ved=0CAMQjB1qFwoTCPj21Nr-_-oCFQAAAAAdAAAAABBH"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8"/>
          <p:cNvSpPr txBox="1"/>
          <p:nvPr>
            <p:ph type="ctrTitle"/>
          </p:nvPr>
        </p:nvSpPr>
        <p:spPr>
          <a:xfrm>
            <a:off x="6611490" y="2990455"/>
            <a:ext cx="6030682" cy="621106"/>
          </a:xfrm>
          <a:prstGeom prst="rect">
            <a:avLst/>
          </a:prstGeom>
          <a:solidFill>
            <a:schemeClr val="accent2"/>
          </a:solidFill>
          <a:ln>
            <a:noFill/>
          </a:ln>
        </p:spPr>
        <p:txBody>
          <a:bodyPr anchorCtr="0" anchor="b" bIns="45700" lIns="0" spcFirstLastPara="1" rIns="0" wrap="square" tIns="45700">
            <a:noAutofit/>
          </a:bodyPr>
          <a:lstStyle/>
          <a:p>
            <a:pPr indent="0" lvl="0" marL="0" rtl="0" algn="ctr">
              <a:spcBef>
                <a:spcPts val="0"/>
              </a:spcBef>
              <a:spcAft>
                <a:spcPts val="0"/>
              </a:spcAft>
              <a:buClr>
                <a:schemeClr val="dk1"/>
              </a:buClr>
              <a:buSzPts val="2520"/>
              <a:buFont typeface="Roboto Black"/>
              <a:buNone/>
            </a:pPr>
            <a:r>
              <a:rPr lang="en-US" sz="2520"/>
              <a:t>Troubleshooting Code</a:t>
            </a:r>
            <a:endParaRPr sz="252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nvSpPr>
        <p:spPr>
          <a:xfrm>
            <a:off x="921125" y="1354300"/>
            <a:ext cx="10998900" cy="3745200"/>
          </a:xfrm>
          <a:prstGeom prst="rect">
            <a:avLst/>
          </a:prstGeom>
          <a:noFill/>
          <a:ln>
            <a:noFill/>
          </a:ln>
        </p:spPr>
        <p:txBody>
          <a:bodyPr anchorCtr="0" anchor="ctr" bIns="64200" lIns="128400" spcFirstLastPara="1" rIns="128400" wrap="square" tIns="64200">
            <a:noAutofit/>
          </a:bodyPr>
          <a:lstStyle/>
          <a:p>
            <a:pPr indent="0" lvl="0" marL="0" marR="0" rtl="0" algn="l">
              <a:lnSpc>
                <a:spcPct val="130000"/>
              </a:lnSpc>
              <a:spcBef>
                <a:spcPts val="0"/>
              </a:spcBef>
              <a:spcAft>
                <a:spcPts val="0"/>
              </a:spcAft>
              <a:buClr>
                <a:schemeClr val="hlink"/>
              </a:buClr>
              <a:buSzPts val="1100"/>
              <a:buFont typeface="Arial"/>
              <a:buNone/>
            </a:pPr>
            <a:r>
              <a:t/>
            </a:r>
            <a:endParaRPr sz="1474">
              <a:solidFill>
                <a:schemeClr val="dk1"/>
              </a:solidFill>
              <a:latin typeface="Roboto"/>
              <a:ea typeface="Roboto"/>
              <a:cs typeface="Roboto"/>
              <a:sym typeface="Roboto"/>
            </a:endParaRPr>
          </a:p>
          <a:p>
            <a:pPr indent="0" lvl="0" marL="0" marR="0" rtl="0" algn="l">
              <a:lnSpc>
                <a:spcPct val="130000"/>
              </a:lnSpc>
              <a:spcBef>
                <a:spcPts val="0"/>
              </a:spcBef>
              <a:spcAft>
                <a:spcPts val="0"/>
              </a:spcAft>
              <a:buClr>
                <a:schemeClr val="hlink"/>
              </a:buClr>
              <a:buSzPts val="1100"/>
              <a:buFont typeface="Arial"/>
              <a:buNone/>
            </a:pPr>
            <a:r>
              <a:rPr b="1" lang="en-US" sz="1474">
                <a:solidFill>
                  <a:schemeClr val="dk1"/>
                </a:solidFill>
                <a:latin typeface="Roboto"/>
                <a:ea typeface="Roboto"/>
                <a:cs typeface="Roboto"/>
                <a:sym typeface="Roboto"/>
              </a:rPr>
              <a:t>Help others reproduce the problem by providing code. Here are some guidelines:</a:t>
            </a:r>
            <a:endParaRPr b="1" sz="1474">
              <a:solidFill>
                <a:schemeClr val="dk1"/>
              </a:solidFill>
              <a:latin typeface="Roboto"/>
              <a:ea typeface="Roboto"/>
              <a:cs typeface="Roboto"/>
              <a:sym typeface="Roboto"/>
            </a:endParaRPr>
          </a:p>
          <a:p>
            <a:pPr indent="0" lvl="0" marL="0" marR="0" rtl="0" algn="l">
              <a:lnSpc>
                <a:spcPct val="130000"/>
              </a:lnSpc>
              <a:spcBef>
                <a:spcPts val="0"/>
              </a:spcBef>
              <a:spcAft>
                <a:spcPts val="0"/>
              </a:spcAft>
              <a:buClr>
                <a:schemeClr val="hlink"/>
              </a:buClr>
              <a:buSzPts val="1100"/>
              <a:buFont typeface="Arial"/>
              <a:buNone/>
            </a:pPr>
            <a:r>
              <a:t/>
            </a:r>
            <a:endParaRPr b="1" sz="1474">
              <a:solidFill>
                <a:schemeClr val="dk1"/>
              </a:solidFill>
              <a:latin typeface="Roboto"/>
              <a:ea typeface="Roboto"/>
              <a:cs typeface="Roboto"/>
              <a:sym typeface="Roboto"/>
            </a:endParaRPr>
          </a:p>
          <a:p>
            <a:pPr indent="-330200" lvl="0" marL="457200" marR="0" rtl="0" algn="l">
              <a:lnSpc>
                <a:spcPct val="130000"/>
              </a:lnSpc>
              <a:spcBef>
                <a:spcPts val="0"/>
              </a:spcBef>
              <a:spcAft>
                <a:spcPts val="0"/>
              </a:spcAft>
              <a:buClr>
                <a:schemeClr val="dk1"/>
              </a:buClr>
              <a:buSzPts val="1600"/>
              <a:buFont typeface="Roboto"/>
              <a:buChar char="●"/>
            </a:pPr>
            <a:r>
              <a:rPr lang="en-US" sz="1600">
                <a:solidFill>
                  <a:schemeClr val="dk1"/>
                </a:solidFill>
                <a:latin typeface="Roboto"/>
                <a:ea typeface="Roboto"/>
                <a:cs typeface="Roboto"/>
                <a:sym typeface="Roboto"/>
              </a:rPr>
              <a:t>Include just enough code to allow others to reproduce the problem. For help with this, read: </a:t>
            </a:r>
            <a:r>
              <a:rPr lang="en-US" sz="1600" u="sng">
                <a:solidFill>
                  <a:srgbClr val="4A86E8"/>
                </a:solidFill>
                <a:latin typeface="Roboto"/>
                <a:ea typeface="Roboto"/>
                <a:cs typeface="Roboto"/>
                <a:sym typeface="Roboto"/>
                <a:hlinkClick r:id="rId3"/>
              </a:rPr>
              <a:t>How to create a Minimal, Complete, and Verifiable example</a:t>
            </a:r>
            <a:r>
              <a:rPr lang="en-US" sz="1600">
                <a:solidFill>
                  <a:schemeClr val="dk1"/>
                </a:solidFill>
                <a:latin typeface="Roboto"/>
                <a:ea typeface="Roboto"/>
                <a:cs typeface="Roboto"/>
                <a:sym typeface="Roboto"/>
              </a:rPr>
              <a:t>.</a:t>
            </a:r>
            <a:endParaRPr sz="1600">
              <a:solidFill>
                <a:schemeClr val="dk1"/>
              </a:solidFill>
              <a:latin typeface="Roboto"/>
              <a:ea typeface="Roboto"/>
              <a:cs typeface="Roboto"/>
              <a:sym typeface="Roboto"/>
            </a:endParaRPr>
          </a:p>
          <a:p>
            <a:pPr indent="-330200" lvl="0" marL="457200" marR="0" rtl="0" algn="l">
              <a:lnSpc>
                <a:spcPct val="130000"/>
              </a:lnSpc>
              <a:spcBef>
                <a:spcPts val="0"/>
              </a:spcBef>
              <a:spcAft>
                <a:spcPts val="0"/>
              </a:spcAft>
              <a:buClr>
                <a:schemeClr val="dk1"/>
              </a:buClr>
              <a:buSzPts val="1600"/>
              <a:buFont typeface="Roboto"/>
              <a:buChar char="●"/>
            </a:pPr>
            <a:r>
              <a:rPr lang="en-US" sz="1600">
                <a:solidFill>
                  <a:schemeClr val="dk1"/>
                </a:solidFill>
                <a:latin typeface="Roboto"/>
                <a:ea typeface="Roboto"/>
                <a:cs typeface="Roboto"/>
                <a:sym typeface="Roboto"/>
              </a:rPr>
              <a:t>If it is possible to create a live example of the problem that you can link to (for example, on </a:t>
            </a:r>
            <a:r>
              <a:rPr lang="en-US" sz="1600" u="sng">
                <a:solidFill>
                  <a:schemeClr val="hlink"/>
                </a:solidFill>
                <a:latin typeface="Roboto"/>
                <a:ea typeface="Roboto"/>
                <a:cs typeface="Roboto"/>
                <a:sym typeface="Roboto"/>
                <a:hlinkClick r:id="rId4"/>
              </a:rPr>
              <a:t>http://sqlfiddle.com/</a:t>
            </a:r>
            <a:r>
              <a:rPr lang="en-US" sz="1600">
                <a:solidFill>
                  <a:schemeClr val="dk1"/>
                </a:solidFill>
                <a:latin typeface="Roboto"/>
                <a:ea typeface="Roboto"/>
                <a:cs typeface="Roboto"/>
                <a:sym typeface="Roboto"/>
              </a:rPr>
              <a:t> or </a:t>
            </a:r>
            <a:r>
              <a:rPr lang="en-US" sz="1600" u="sng">
                <a:solidFill>
                  <a:schemeClr val="hlink"/>
                </a:solidFill>
                <a:latin typeface="Roboto"/>
                <a:ea typeface="Roboto"/>
                <a:cs typeface="Roboto"/>
                <a:sym typeface="Roboto"/>
                <a:hlinkClick r:id="rId5"/>
              </a:rPr>
              <a:t>http://jsbin.com/</a:t>
            </a:r>
            <a:r>
              <a:rPr lang="en-US" sz="1600">
                <a:solidFill>
                  <a:schemeClr val="dk1"/>
                </a:solidFill>
                <a:latin typeface="Roboto"/>
                <a:ea typeface="Roboto"/>
                <a:cs typeface="Roboto"/>
                <a:sym typeface="Roboto"/>
              </a:rPr>
              <a:t>) then do so - but also copy the code into the question itself. Not everyone can access external sites, and the links may break over time. Use </a:t>
            </a:r>
            <a:r>
              <a:rPr lang="en-US" sz="1600" u="sng">
                <a:solidFill>
                  <a:schemeClr val="hlink"/>
                </a:solidFill>
                <a:latin typeface="Roboto"/>
                <a:ea typeface="Roboto"/>
                <a:cs typeface="Roboto"/>
                <a:sym typeface="Roboto"/>
                <a:hlinkClick r:id="rId6"/>
              </a:rPr>
              <a:t>Stack Snippets</a:t>
            </a:r>
            <a:r>
              <a:rPr lang="en-US" sz="1600">
                <a:solidFill>
                  <a:schemeClr val="dk1"/>
                </a:solidFill>
                <a:latin typeface="Roboto"/>
                <a:ea typeface="Roboto"/>
                <a:cs typeface="Roboto"/>
                <a:sym typeface="Roboto"/>
              </a:rPr>
              <a:t> to make a live demo of inline JavaScript / HTML / CSS.</a:t>
            </a:r>
            <a:endParaRPr sz="1600">
              <a:solidFill>
                <a:schemeClr val="dk1"/>
              </a:solidFill>
              <a:latin typeface="Roboto"/>
              <a:ea typeface="Roboto"/>
              <a:cs typeface="Roboto"/>
              <a:sym typeface="Roboto"/>
            </a:endParaRPr>
          </a:p>
          <a:p>
            <a:pPr indent="-330200" lvl="0" marL="457200" marR="0" rtl="0" algn="l">
              <a:lnSpc>
                <a:spcPct val="130000"/>
              </a:lnSpc>
              <a:spcBef>
                <a:spcPts val="0"/>
              </a:spcBef>
              <a:spcAft>
                <a:spcPts val="0"/>
              </a:spcAft>
              <a:buClr>
                <a:schemeClr val="dk1"/>
              </a:buClr>
              <a:buSzPts val="1600"/>
              <a:buFont typeface="Roboto"/>
              <a:buChar char="●"/>
            </a:pPr>
            <a:r>
              <a:rPr lang="en-US" sz="1600">
                <a:solidFill>
                  <a:schemeClr val="dk1"/>
                </a:solidFill>
                <a:latin typeface="Roboto"/>
                <a:ea typeface="Roboto"/>
                <a:cs typeface="Roboto"/>
                <a:sym typeface="Roboto"/>
              </a:rPr>
              <a:t>DO NOT post images of code, data, error messages, etc. - copy or type the text into the question. Please reserve the use of images for diagrams or demonstrating rendering bugs, things that are impossible to describe accurately via text.</a:t>
            </a:r>
            <a:endParaRPr sz="1600">
              <a:solidFill>
                <a:schemeClr val="dk1"/>
              </a:solidFill>
              <a:latin typeface="Roboto"/>
              <a:ea typeface="Roboto"/>
              <a:cs typeface="Roboto"/>
              <a:sym typeface="Roboto"/>
            </a:endParaRPr>
          </a:p>
          <a:p>
            <a:pPr indent="0" lvl="0" marL="0" marR="0" rtl="0" algn="l">
              <a:lnSpc>
                <a:spcPct val="130000"/>
              </a:lnSpc>
              <a:spcBef>
                <a:spcPts val="0"/>
              </a:spcBef>
              <a:spcAft>
                <a:spcPts val="0"/>
              </a:spcAft>
              <a:buClr>
                <a:schemeClr val="hlink"/>
              </a:buClr>
              <a:buSzPts val="1100"/>
              <a:buFont typeface="Arial"/>
              <a:buNone/>
            </a:pPr>
            <a:r>
              <a:t/>
            </a:r>
            <a:endParaRPr sz="1474">
              <a:solidFill>
                <a:schemeClr val="dk1"/>
              </a:solidFill>
              <a:latin typeface="Roboto"/>
              <a:ea typeface="Roboto"/>
              <a:cs typeface="Roboto"/>
              <a:sym typeface="Roboto"/>
            </a:endParaRPr>
          </a:p>
          <a:p>
            <a:pPr indent="0" lvl="0" marL="0" marR="0" rtl="0" algn="l">
              <a:lnSpc>
                <a:spcPct val="130000"/>
              </a:lnSpc>
              <a:spcBef>
                <a:spcPts val="0"/>
              </a:spcBef>
              <a:spcAft>
                <a:spcPts val="0"/>
              </a:spcAft>
              <a:buClr>
                <a:schemeClr val="hlink"/>
              </a:buClr>
              <a:buSzPts val="1100"/>
              <a:buFont typeface="Arial"/>
              <a:buNone/>
            </a:pPr>
            <a:r>
              <a:t/>
            </a:r>
            <a:endParaRPr sz="1474">
              <a:solidFill>
                <a:schemeClr val="dk1"/>
              </a:solidFill>
              <a:latin typeface="Roboto"/>
              <a:ea typeface="Roboto"/>
              <a:cs typeface="Roboto"/>
              <a:sym typeface="Roboto"/>
            </a:endParaRPr>
          </a:p>
          <a:p>
            <a:pPr indent="0" lvl="0" marL="0" marR="0" rtl="0" algn="l">
              <a:lnSpc>
                <a:spcPct val="130000"/>
              </a:lnSpc>
              <a:spcBef>
                <a:spcPts val="0"/>
              </a:spcBef>
              <a:spcAft>
                <a:spcPts val="0"/>
              </a:spcAft>
              <a:buClr>
                <a:schemeClr val="dk1"/>
              </a:buClr>
              <a:buSzPts val="1474"/>
              <a:buFont typeface="Roboto"/>
              <a:buNone/>
            </a:pPr>
            <a:r>
              <a:t/>
            </a:r>
            <a:endParaRPr sz="1474">
              <a:solidFill>
                <a:schemeClr val="dk1"/>
              </a:solidFill>
              <a:latin typeface="Roboto"/>
              <a:ea typeface="Roboto"/>
              <a:cs typeface="Roboto"/>
              <a:sym typeface="Roboto"/>
            </a:endParaRPr>
          </a:p>
        </p:txBody>
      </p:sp>
      <p:sp>
        <p:nvSpPr>
          <p:cNvPr id="116" name="Google Shape;116;p17"/>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Writing your Question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3998230" y="376264"/>
            <a:ext cx="4844700" cy="49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Debugging Exercise (Python)</a:t>
            </a:r>
            <a:endParaRPr/>
          </a:p>
        </p:txBody>
      </p:sp>
      <p:sp>
        <p:nvSpPr>
          <p:cNvPr id="123" name="Google Shape;123;p18"/>
          <p:cNvSpPr txBox="1"/>
          <p:nvPr/>
        </p:nvSpPr>
        <p:spPr>
          <a:xfrm>
            <a:off x="245025" y="969300"/>
            <a:ext cx="9824700" cy="2090700"/>
          </a:xfrm>
          <a:prstGeom prst="rect">
            <a:avLst/>
          </a:prstGeom>
          <a:noFill/>
          <a:ln>
            <a:noFill/>
          </a:ln>
        </p:spPr>
        <p:txBody>
          <a:bodyPr anchorCtr="0" anchor="ctr" bIns="64200" lIns="128400" spcFirstLastPara="1" rIns="128400" wrap="square" tIns="64200">
            <a:noAutofit/>
          </a:bodyPr>
          <a:lstStyle/>
          <a:p>
            <a:pPr indent="0" lvl="0" marL="0" marR="0" rtl="0" algn="l">
              <a:lnSpc>
                <a:spcPct val="130000"/>
              </a:lnSpc>
              <a:spcBef>
                <a:spcPts val="0"/>
              </a:spcBef>
              <a:spcAft>
                <a:spcPts val="0"/>
              </a:spcAft>
              <a:buNone/>
            </a:pPr>
            <a:r>
              <a:rPr i="1" lang="en-US" sz="1874">
                <a:solidFill>
                  <a:schemeClr val="dk1"/>
                </a:solidFill>
                <a:latin typeface="Roboto"/>
                <a:ea typeface="Roboto"/>
                <a:cs typeface="Roboto"/>
                <a:sym typeface="Roboto"/>
              </a:rPr>
              <a:t>tToTAMID</a:t>
            </a:r>
            <a:r>
              <a:rPr lang="en-US" sz="1874">
                <a:solidFill>
                  <a:schemeClr val="dk1"/>
                </a:solidFill>
                <a:latin typeface="Roboto"/>
                <a:ea typeface="Roboto"/>
                <a:cs typeface="Roboto"/>
                <a:sym typeface="Roboto"/>
              </a:rPr>
              <a:t> takes in an array of strings x, and non-</a:t>
            </a:r>
            <a:r>
              <a:rPr lang="en-US" sz="1874">
                <a:solidFill>
                  <a:schemeClr val="dk1"/>
                </a:solidFill>
                <a:latin typeface="Roboto"/>
                <a:ea typeface="Roboto"/>
                <a:cs typeface="Roboto"/>
                <a:sym typeface="Roboto"/>
              </a:rPr>
              <a:t>destructively returns an array with the same</a:t>
            </a:r>
            <a:r>
              <a:rPr lang="en-US" sz="1874">
                <a:solidFill>
                  <a:schemeClr val="dk1"/>
                </a:solidFill>
                <a:latin typeface="Roboto"/>
                <a:ea typeface="Roboto"/>
                <a:cs typeface="Roboto"/>
                <a:sym typeface="Roboto"/>
              </a:rPr>
              <a:t> elements as x, but all strings that start with a ‘t’ or ‘T’ are switched with ‘TAMID’. </a:t>
            </a:r>
            <a:r>
              <a:rPr lang="en-US" sz="1874">
                <a:solidFill>
                  <a:schemeClr val="dk1"/>
                </a:solidFill>
                <a:latin typeface="Roboto"/>
                <a:ea typeface="Roboto"/>
                <a:cs typeface="Roboto"/>
                <a:sym typeface="Roboto"/>
              </a:rPr>
              <a:t>Fix the function so it works properly (Java on next slide).</a:t>
            </a:r>
            <a:endParaRPr sz="1874">
              <a:solidFill>
                <a:schemeClr val="dk1"/>
              </a:solidFill>
              <a:latin typeface="Roboto"/>
              <a:ea typeface="Roboto"/>
              <a:cs typeface="Roboto"/>
              <a:sym typeface="Roboto"/>
            </a:endParaRPr>
          </a:p>
          <a:p>
            <a:pPr indent="0" lvl="0" marL="0" marR="0" rtl="0" algn="l">
              <a:lnSpc>
                <a:spcPct val="130000"/>
              </a:lnSpc>
              <a:spcBef>
                <a:spcPts val="0"/>
              </a:spcBef>
              <a:spcAft>
                <a:spcPts val="0"/>
              </a:spcAft>
              <a:buClr>
                <a:schemeClr val="dk1"/>
              </a:buClr>
              <a:buSzPts val="1474"/>
              <a:buFont typeface="Roboto"/>
              <a:buNone/>
            </a:pPr>
            <a:r>
              <a:t/>
            </a:r>
            <a:endParaRPr sz="1474">
              <a:solidFill>
                <a:schemeClr val="dk1"/>
              </a:solidFill>
              <a:latin typeface="Roboto"/>
              <a:ea typeface="Roboto"/>
              <a:cs typeface="Roboto"/>
              <a:sym typeface="Roboto"/>
            </a:endParaRPr>
          </a:p>
        </p:txBody>
      </p:sp>
      <p:pic>
        <p:nvPicPr>
          <p:cNvPr id="124" name="Google Shape;124;p18"/>
          <p:cNvPicPr preferRelativeResize="0"/>
          <p:nvPr/>
        </p:nvPicPr>
        <p:blipFill>
          <a:blip r:embed="rId3">
            <a:alphaModFix/>
          </a:blip>
          <a:stretch>
            <a:fillRect/>
          </a:stretch>
        </p:blipFill>
        <p:spPr>
          <a:xfrm>
            <a:off x="455738" y="2939575"/>
            <a:ext cx="11929800" cy="2798400"/>
          </a:xfrm>
          <a:prstGeom prst="roundRect">
            <a:avLst>
              <a:gd fmla="val 16667"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3998230" y="376264"/>
            <a:ext cx="4844700" cy="49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Debugging Exercise (Java)</a:t>
            </a:r>
            <a:endParaRPr/>
          </a:p>
        </p:txBody>
      </p:sp>
      <p:sp>
        <p:nvSpPr>
          <p:cNvPr id="131" name="Google Shape;131;p19"/>
          <p:cNvSpPr txBox="1"/>
          <p:nvPr/>
        </p:nvSpPr>
        <p:spPr>
          <a:xfrm>
            <a:off x="245025" y="969300"/>
            <a:ext cx="9824700" cy="2090700"/>
          </a:xfrm>
          <a:prstGeom prst="rect">
            <a:avLst/>
          </a:prstGeom>
          <a:noFill/>
          <a:ln>
            <a:noFill/>
          </a:ln>
        </p:spPr>
        <p:txBody>
          <a:bodyPr anchorCtr="0" anchor="ctr" bIns="64200" lIns="128400" spcFirstLastPara="1" rIns="128400" wrap="square" tIns="64200">
            <a:noAutofit/>
          </a:bodyPr>
          <a:lstStyle/>
          <a:p>
            <a:pPr indent="0" lvl="0" marL="0" marR="0" rtl="0" algn="l">
              <a:lnSpc>
                <a:spcPct val="130000"/>
              </a:lnSpc>
              <a:spcBef>
                <a:spcPts val="0"/>
              </a:spcBef>
              <a:spcAft>
                <a:spcPts val="0"/>
              </a:spcAft>
              <a:buNone/>
            </a:pPr>
            <a:r>
              <a:rPr i="1" lang="en-US" sz="1874">
                <a:solidFill>
                  <a:schemeClr val="dk1"/>
                </a:solidFill>
                <a:latin typeface="Roboto"/>
                <a:ea typeface="Roboto"/>
                <a:cs typeface="Roboto"/>
                <a:sym typeface="Roboto"/>
              </a:rPr>
              <a:t>tToTAMID</a:t>
            </a:r>
            <a:r>
              <a:rPr lang="en-US" sz="1874">
                <a:solidFill>
                  <a:schemeClr val="dk1"/>
                </a:solidFill>
                <a:latin typeface="Roboto"/>
                <a:ea typeface="Roboto"/>
                <a:cs typeface="Roboto"/>
                <a:sym typeface="Roboto"/>
              </a:rPr>
              <a:t> takes in an array of strings x, and non-destructively returns an array with the same elements as x, but all strings that start with a ‘t’ or ‘T’ are switched with ‘TAMID’. Fix the function so it works properly.</a:t>
            </a:r>
            <a:endParaRPr sz="1874">
              <a:solidFill>
                <a:schemeClr val="dk1"/>
              </a:solidFill>
              <a:latin typeface="Roboto"/>
              <a:ea typeface="Roboto"/>
              <a:cs typeface="Roboto"/>
              <a:sym typeface="Roboto"/>
            </a:endParaRPr>
          </a:p>
          <a:p>
            <a:pPr indent="0" lvl="0" marL="0" marR="0" rtl="0" algn="l">
              <a:lnSpc>
                <a:spcPct val="130000"/>
              </a:lnSpc>
              <a:spcBef>
                <a:spcPts val="0"/>
              </a:spcBef>
              <a:spcAft>
                <a:spcPts val="0"/>
              </a:spcAft>
              <a:buClr>
                <a:schemeClr val="dk1"/>
              </a:buClr>
              <a:buSzPts val="1474"/>
              <a:buFont typeface="Roboto"/>
              <a:buNone/>
            </a:pPr>
            <a:r>
              <a:t/>
            </a:r>
            <a:endParaRPr sz="1474">
              <a:solidFill>
                <a:schemeClr val="dk1"/>
              </a:solidFill>
              <a:latin typeface="Roboto"/>
              <a:ea typeface="Roboto"/>
              <a:cs typeface="Roboto"/>
              <a:sym typeface="Roboto"/>
            </a:endParaRPr>
          </a:p>
        </p:txBody>
      </p:sp>
      <p:pic>
        <p:nvPicPr>
          <p:cNvPr id="132" name="Google Shape;132;p19"/>
          <p:cNvPicPr preferRelativeResize="0"/>
          <p:nvPr/>
        </p:nvPicPr>
        <p:blipFill>
          <a:blip r:embed="rId3">
            <a:alphaModFix/>
          </a:blip>
          <a:stretch>
            <a:fillRect/>
          </a:stretch>
        </p:blipFill>
        <p:spPr>
          <a:xfrm>
            <a:off x="987638" y="2702375"/>
            <a:ext cx="10866000" cy="3530400"/>
          </a:xfrm>
          <a:prstGeom prst="roundRect">
            <a:avLst>
              <a:gd fmla="val 12034"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3998230" y="376264"/>
            <a:ext cx="4844700" cy="49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Solution: Python</a:t>
            </a:r>
            <a:endParaRPr/>
          </a:p>
        </p:txBody>
      </p:sp>
      <p:sp>
        <p:nvSpPr>
          <p:cNvPr id="139" name="Google Shape;139;p20"/>
          <p:cNvSpPr txBox="1"/>
          <p:nvPr/>
        </p:nvSpPr>
        <p:spPr>
          <a:xfrm>
            <a:off x="245025" y="969300"/>
            <a:ext cx="9824700" cy="2090700"/>
          </a:xfrm>
          <a:prstGeom prst="rect">
            <a:avLst/>
          </a:prstGeom>
          <a:noFill/>
          <a:ln>
            <a:noFill/>
          </a:ln>
        </p:spPr>
        <p:txBody>
          <a:bodyPr anchorCtr="0" anchor="ctr" bIns="64200" lIns="128400" spcFirstLastPara="1" rIns="128400" wrap="square" tIns="64200">
            <a:noAutofit/>
          </a:bodyPr>
          <a:lstStyle/>
          <a:p>
            <a:pPr indent="0" lvl="0" marL="0" marR="0" rtl="0" algn="l">
              <a:lnSpc>
                <a:spcPct val="130000"/>
              </a:lnSpc>
              <a:spcBef>
                <a:spcPts val="0"/>
              </a:spcBef>
              <a:spcAft>
                <a:spcPts val="0"/>
              </a:spcAft>
              <a:buNone/>
            </a:pPr>
            <a:r>
              <a:rPr i="1" lang="en-US" sz="1874">
                <a:solidFill>
                  <a:schemeClr val="dk1"/>
                </a:solidFill>
                <a:latin typeface="Roboto"/>
                <a:ea typeface="Roboto"/>
                <a:cs typeface="Roboto"/>
                <a:sym typeface="Roboto"/>
              </a:rPr>
              <a:t>tToTAMID</a:t>
            </a:r>
            <a:r>
              <a:rPr lang="en-US" sz="1874">
                <a:solidFill>
                  <a:schemeClr val="dk1"/>
                </a:solidFill>
                <a:latin typeface="Roboto"/>
                <a:ea typeface="Roboto"/>
                <a:cs typeface="Roboto"/>
                <a:sym typeface="Roboto"/>
              </a:rPr>
              <a:t> is not supposed to alter the input, but the erroneous code did. Here is the solution:</a:t>
            </a:r>
            <a:endParaRPr sz="1874">
              <a:solidFill>
                <a:schemeClr val="dk1"/>
              </a:solidFill>
              <a:latin typeface="Roboto"/>
              <a:ea typeface="Roboto"/>
              <a:cs typeface="Roboto"/>
              <a:sym typeface="Roboto"/>
            </a:endParaRPr>
          </a:p>
          <a:p>
            <a:pPr indent="0" lvl="0" marL="0" marR="0" rtl="0" algn="l">
              <a:lnSpc>
                <a:spcPct val="130000"/>
              </a:lnSpc>
              <a:spcBef>
                <a:spcPts val="0"/>
              </a:spcBef>
              <a:spcAft>
                <a:spcPts val="0"/>
              </a:spcAft>
              <a:buClr>
                <a:schemeClr val="dk1"/>
              </a:buClr>
              <a:buSzPts val="1474"/>
              <a:buFont typeface="Roboto"/>
              <a:buNone/>
            </a:pPr>
            <a:r>
              <a:t/>
            </a:r>
            <a:endParaRPr sz="1474">
              <a:solidFill>
                <a:schemeClr val="dk1"/>
              </a:solidFill>
              <a:latin typeface="Roboto"/>
              <a:ea typeface="Roboto"/>
              <a:cs typeface="Roboto"/>
              <a:sym typeface="Roboto"/>
            </a:endParaRPr>
          </a:p>
        </p:txBody>
      </p:sp>
      <p:pic>
        <p:nvPicPr>
          <p:cNvPr id="140" name="Google Shape;140;p20"/>
          <p:cNvPicPr preferRelativeResize="0"/>
          <p:nvPr/>
        </p:nvPicPr>
        <p:blipFill>
          <a:blip r:embed="rId3">
            <a:alphaModFix/>
          </a:blip>
          <a:stretch>
            <a:fillRect/>
          </a:stretch>
        </p:blipFill>
        <p:spPr>
          <a:xfrm>
            <a:off x="525038" y="2832850"/>
            <a:ext cx="11791200" cy="3144600"/>
          </a:xfrm>
          <a:prstGeom prst="roundRect">
            <a:avLst>
              <a:gd fmla="val 16667"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3998230" y="376264"/>
            <a:ext cx="4844700" cy="49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Solution: Java</a:t>
            </a:r>
            <a:endParaRPr/>
          </a:p>
        </p:txBody>
      </p:sp>
      <p:sp>
        <p:nvSpPr>
          <p:cNvPr id="147" name="Google Shape;147;p21"/>
          <p:cNvSpPr txBox="1"/>
          <p:nvPr/>
        </p:nvSpPr>
        <p:spPr>
          <a:xfrm>
            <a:off x="245025" y="969300"/>
            <a:ext cx="9824700" cy="2090700"/>
          </a:xfrm>
          <a:prstGeom prst="rect">
            <a:avLst/>
          </a:prstGeom>
          <a:noFill/>
          <a:ln>
            <a:noFill/>
          </a:ln>
        </p:spPr>
        <p:txBody>
          <a:bodyPr anchorCtr="0" anchor="ctr" bIns="64200" lIns="128400" spcFirstLastPara="1" rIns="128400" wrap="square" tIns="64200">
            <a:noAutofit/>
          </a:bodyPr>
          <a:lstStyle/>
          <a:p>
            <a:pPr indent="0" lvl="0" marL="0" marR="0" rtl="0" algn="l">
              <a:lnSpc>
                <a:spcPct val="130000"/>
              </a:lnSpc>
              <a:spcBef>
                <a:spcPts val="0"/>
              </a:spcBef>
              <a:spcAft>
                <a:spcPts val="0"/>
              </a:spcAft>
              <a:buNone/>
            </a:pPr>
            <a:r>
              <a:rPr i="1" lang="en-US" sz="1874">
                <a:solidFill>
                  <a:schemeClr val="dk1"/>
                </a:solidFill>
                <a:latin typeface="Roboto"/>
                <a:ea typeface="Roboto"/>
                <a:cs typeface="Roboto"/>
                <a:sym typeface="Roboto"/>
              </a:rPr>
              <a:t>tToTAMID</a:t>
            </a:r>
            <a:r>
              <a:rPr lang="en-US" sz="1874">
                <a:solidFill>
                  <a:schemeClr val="dk1"/>
                </a:solidFill>
                <a:latin typeface="Roboto"/>
                <a:ea typeface="Roboto"/>
                <a:cs typeface="Roboto"/>
                <a:sym typeface="Roboto"/>
              </a:rPr>
              <a:t> is not supposed to alter the input, but the erroneous code did. Here is the solution:</a:t>
            </a:r>
            <a:endParaRPr sz="1874">
              <a:solidFill>
                <a:schemeClr val="dk1"/>
              </a:solidFill>
              <a:latin typeface="Roboto"/>
              <a:ea typeface="Roboto"/>
              <a:cs typeface="Roboto"/>
              <a:sym typeface="Roboto"/>
            </a:endParaRPr>
          </a:p>
          <a:p>
            <a:pPr indent="0" lvl="0" marL="0" marR="0" rtl="0" algn="l">
              <a:lnSpc>
                <a:spcPct val="130000"/>
              </a:lnSpc>
              <a:spcBef>
                <a:spcPts val="0"/>
              </a:spcBef>
              <a:spcAft>
                <a:spcPts val="0"/>
              </a:spcAft>
              <a:buClr>
                <a:schemeClr val="dk1"/>
              </a:buClr>
              <a:buSzPts val="1474"/>
              <a:buFont typeface="Roboto"/>
              <a:buNone/>
            </a:pPr>
            <a:r>
              <a:t/>
            </a:r>
            <a:endParaRPr sz="1474">
              <a:solidFill>
                <a:schemeClr val="dk1"/>
              </a:solidFill>
              <a:latin typeface="Roboto"/>
              <a:ea typeface="Roboto"/>
              <a:cs typeface="Roboto"/>
              <a:sym typeface="Roboto"/>
            </a:endParaRPr>
          </a:p>
        </p:txBody>
      </p:sp>
      <p:pic>
        <p:nvPicPr>
          <p:cNvPr id="148" name="Google Shape;148;p21"/>
          <p:cNvPicPr preferRelativeResize="0"/>
          <p:nvPr/>
        </p:nvPicPr>
        <p:blipFill>
          <a:blip r:embed="rId3">
            <a:alphaModFix/>
          </a:blip>
          <a:stretch>
            <a:fillRect/>
          </a:stretch>
        </p:blipFill>
        <p:spPr>
          <a:xfrm>
            <a:off x="1281038" y="2539925"/>
            <a:ext cx="10279200" cy="3643200"/>
          </a:xfrm>
          <a:prstGeom prst="roundRect">
            <a:avLst>
              <a:gd fmla="val 12342"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9"/>
          <p:cNvSpPr/>
          <p:nvPr/>
        </p:nvSpPr>
        <p:spPr>
          <a:xfrm>
            <a:off x="515068" y="4025371"/>
            <a:ext cx="11811300" cy="2000400"/>
          </a:xfrm>
          <a:prstGeom prst="rect">
            <a:avLst/>
          </a:prstGeom>
          <a:solidFill>
            <a:schemeClr val="accent6"/>
          </a:solidFill>
          <a:ln>
            <a:noFill/>
          </a:ln>
        </p:spPr>
        <p:txBody>
          <a:bodyPr anchorCtr="0" anchor="ctr" bIns="64175" lIns="128375" spcFirstLastPara="1" rIns="128375" wrap="square" tIns="64175">
            <a:noAutofit/>
          </a:bodyPr>
          <a:lstStyle/>
          <a:p>
            <a:pPr indent="0" lvl="0" marL="0" marR="0" rtl="0" algn="ctr">
              <a:spcBef>
                <a:spcPts val="0"/>
              </a:spcBef>
              <a:spcAft>
                <a:spcPts val="0"/>
              </a:spcAft>
              <a:buNone/>
            </a:pPr>
            <a:r>
              <a:t/>
            </a:r>
            <a:endParaRPr sz="947">
              <a:solidFill>
                <a:schemeClr val="lt1"/>
              </a:solidFill>
              <a:latin typeface="Roboto"/>
              <a:ea typeface="Roboto"/>
              <a:cs typeface="Roboto"/>
              <a:sym typeface="Roboto"/>
            </a:endParaRPr>
          </a:p>
        </p:txBody>
      </p:sp>
      <p:sp>
        <p:nvSpPr>
          <p:cNvPr id="49" name="Google Shape;49;p9"/>
          <p:cNvSpPr txBox="1"/>
          <p:nvPr/>
        </p:nvSpPr>
        <p:spPr>
          <a:xfrm>
            <a:off x="987981" y="4000060"/>
            <a:ext cx="777300" cy="1525200"/>
          </a:xfrm>
          <a:prstGeom prst="rect">
            <a:avLst/>
          </a:prstGeom>
          <a:noFill/>
          <a:ln>
            <a:noFill/>
          </a:ln>
        </p:spPr>
        <p:txBody>
          <a:bodyPr anchorCtr="0" anchor="t" bIns="64175" lIns="128375" spcFirstLastPara="1" rIns="128375" wrap="square" tIns="64175">
            <a:noAutofit/>
          </a:bodyPr>
          <a:lstStyle/>
          <a:p>
            <a:pPr indent="0" lvl="0" marL="0" marR="0" rtl="0" algn="l">
              <a:spcBef>
                <a:spcPts val="0"/>
              </a:spcBef>
              <a:spcAft>
                <a:spcPts val="0"/>
              </a:spcAft>
              <a:buClr>
                <a:schemeClr val="lt1"/>
              </a:buClr>
              <a:buSzPts val="10111"/>
              <a:buFont typeface="Arial"/>
              <a:buNone/>
            </a:pPr>
            <a:r>
              <a:rPr b="1" lang="en-US" sz="10111">
                <a:solidFill>
                  <a:schemeClr val="lt1"/>
                </a:solidFill>
                <a:latin typeface="Roboto"/>
                <a:ea typeface="Roboto"/>
                <a:cs typeface="Roboto"/>
                <a:sym typeface="Roboto"/>
              </a:rPr>
              <a:t>“</a:t>
            </a:r>
            <a:endParaRPr/>
          </a:p>
        </p:txBody>
      </p:sp>
      <p:sp>
        <p:nvSpPr>
          <p:cNvPr id="50" name="Google Shape;50;p9"/>
          <p:cNvSpPr txBox="1"/>
          <p:nvPr/>
        </p:nvSpPr>
        <p:spPr>
          <a:xfrm>
            <a:off x="1544398" y="4362974"/>
            <a:ext cx="9752400" cy="1187100"/>
          </a:xfrm>
          <a:prstGeom prst="rect">
            <a:avLst/>
          </a:prstGeom>
          <a:noFill/>
          <a:ln>
            <a:noFill/>
          </a:ln>
        </p:spPr>
        <p:txBody>
          <a:bodyPr anchorCtr="0" anchor="t" bIns="64175" lIns="128375" spcFirstLastPara="1" rIns="128375" wrap="square" tIns="64175">
            <a:noAutofit/>
          </a:bodyPr>
          <a:lstStyle/>
          <a:p>
            <a:pPr indent="0" lvl="0" marL="0" marR="0" rtl="0" algn="l">
              <a:spcBef>
                <a:spcPts val="0"/>
              </a:spcBef>
              <a:spcAft>
                <a:spcPts val="0"/>
              </a:spcAft>
              <a:buClr>
                <a:schemeClr val="lt1"/>
              </a:buClr>
              <a:buSzPts val="2791"/>
              <a:buFont typeface="Arial"/>
              <a:buNone/>
            </a:pPr>
            <a:r>
              <a:rPr lang="en-US" sz="2791">
                <a:solidFill>
                  <a:schemeClr val="lt1"/>
                </a:solidFill>
                <a:latin typeface="Roboto Light"/>
                <a:ea typeface="Roboto Light"/>
                <a:cs typeface="Roboto Light"/>
                <a:sym typeface="Roboto Light"/>
              </a:rPr>
              <a:t>If things aren’t breaking, the you’re not moving fast enough. People learn by making mistakes.</a:t>
            </a:r>
            <a:endParaRPr/>
          </a:p>
        </p:txBody>
      </p:sp>
      <p:sp>
        <p:nvSpPr>
          <p:cNvPr id="51" name="Google Shape;51;p9"/>
          <p:cNvSpPr txBox="1"/>
          <p:nvPr/>
        </p:nvSpPr>
        <p:spPr>
          <a:xfrm>
            <a:off x="11096967" y="4938500"/>
            <a:ext cx="756300" cy="1160400"/>
          </a:xfrm>
          <a:prstGeom prst="rect">
            <a:avLst/>
          </a:prstGeom>
          <a:noFill/>
          <a:ln>
            <a:noFill/>
          </a:ln>
        </p:spPr>
        <p:txBody>
          <a:bodyPr anchorCtr="0" anchor="t" bIns="64175" lIns="128375" spcFirstLastPara="1" rIns="128375" wrap="square" tIns="64175">
            <a:noAutofit/>
          </a:bodyPr>
          <a:lstStyle/>
          <a:p>
            <a:pPr indent="0" lvl="0" marL="0" marR="0" rtl="0" algn="l">
              <a:spcBef>
                <a:spcPts val="0"/>
              </a:spcBef>
              <a:spcAft>
                <a:spcPts val="0"/>
              </a:spcAft>
              <a:buClr>
                <a:schemeClr val="lt1"/>
              </a:buClr>
              <a:buSzPts val="10111"/>
              <a:buFont typeface="Arial"/>
              <a:buNone/>
            </a:pPr>
            <a:r>
              <a:rPr b="1" lang="en-US" sz="10111">
                <a:solidFill>
                  <a:schemeClr val="lt1"/>
                </a:solidFill>
                <a:latin typeface="Roboto"/>
                <a:ea typeface="Roboto"/>
                <a:cs typeface="Roboto"/>
                <a:sym typeface="Roboto"/>
              </a:rPr>
              <a:t>”</a:t>
            </a:r>
            <a:endParaRPr/>
          </a:p>
        </p:txBody>
      </p:sp>
      <p:sp>
        <p:nvSpPr>
          <p:cNvPr id="52" name="Google Shape;52;p9"/>
          <p:cNvSpPr txBox="1"/>
          <p:nvPr/>
        </p:nvSpPr>
        <p:spPr>
          <a:xfrm>
            <a:off x="919041" y="1332467"/>
            <a:ext cx="10998900" cy="2185500"/>
          </a:xfrm>
          <a:prstGeom prst="rect">
            <a:avLst/>
          </a:prstGeom>
          <a:noFill/>
          <a:ln>
            <a:noFill/>
          </a:ln>
        </p:spPr>
        <p:txBody>
          <a:bodyPr anchorCtr="0" anchor="ctr" bIns="64200" lIns="128400" spcFirstLastPara="1" rIns="128400" wrap="square" tIns="64200">
            <a:noAutofit/>
          </a:bodyPr>
          <a:lstStyle/>
          <a:p>
            <a:pPr indent="0" lvl="0" marL="0" marR="0" rtl="0" algn="l">
              <a:lnSpc>
                <a:spcPct val="130000"/>
              </a:lnSpc>
              <a:spcBef>
                <a:spcPts val="0"/>
              </a:spcBef>
              <a:spcAft>
                <a:spcPts val="0"/>
              </a:spcAft>
              <a:buClr>
                <a:schemeClr val="dk1"/>
              </a:buClr>
              <a:buSzPts val="1474"/>
              <a:buFont typeface="Roboto"/>
              <a:buNone/>
            </a:pPr>
            <a:r>
              <a:rPr lang="en-US" sz="1474">
                <a:solidFill>
                  <a:schemeClr val="dk1"/>
                </a:solidFill>
                <a:latin typeface="Roboto"/>
                <a:ea typeface="Roboto"/>
                <a:cs typeface="Roboto"/>
                <a:sym typeface="Roboto"/>
              </a:rPr>
              <a:t>When you are writing code, you will inevitably run into a problem that seems unsolvable, or an error that seems untraceable. It is important that you be resourceful and try your best to solve the problem. You should also take preventative measures, such as </a:t>
            </a:r>
            <a:r>
              <a:rPr lang="en-US" sz="1474">
                <a:solidFill>
                  <a:schemeClr val="dk1"/>
                </a:solidFill>
                <a:latin typeface="Roboto"/>
                <a:ea typeface="Roboto"/>
                <a:cs typeface="Roboto"/>
                <a:sym typeface="Roboto"/>
              </a:rPr>
              <a:t>thoroughly</a:t>
            </a:r>
            <a:r>
              <a:rPr lang="en-US" sz="1474">
                <a:solidFill>
                  <a:schemeClr val="dk1"/>
                </a:solidFill>
                <a:latin typeface="Roboto"/>
                <a:ea typeface="Roboto"/>
                <a:cs typeface="Roboto"/>
                <a:sym typeface="Roboto"/>
              </a:rPr>
              <a:t> testing your code often.</a:t>
            </a:r>
            <a:endParaRPr sz="1474">
              <a:solidFill>
                <a:schemeClr val="dk1"/>
              </a:solidFill>
              <a:latin typeface="Roboto"/>
              <a:ea typeface="Roboto"/>
              <a:cs typeface="Roboto"/>
              <a:sym typeface="Roboto"/>
            </a:endParaRPr>
          </a:p>
        </p:txBody>
      </p:sp>
      <p:sp>
        <p:nvSpPr>
          <p:cNvPr id="53" name="Google Shape;53;p9"/>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Programming Isn’t Easy</a:t>
            </a:r>
            <a:endParaRPr/>
          </a:p>
        </p:txBody>
      </p:sp>
      <p:sp>
        <p:nvSpPr>
          <p:cNvPr id="54" name="Google Shape;54;p9"/>
          <p:cNvSpPr txBox="1"/>
          <p:nvPr/>
        </p:nvSpPr>
        <p:spPr>
          <a:xfrm>
            <a:off x="8074374" y="5477850"/>
            <a:ext cx="3565500" cy="746700"/>
          </a:xfrm>
          <a:prstGeom prst="rect">
            <a:avLst/>
          </a:prstGeom>
          <a:noFill/>
          <a:ln>
            <a:noFill/>
          </a:ln>
        </p:spPr>
        <p:txBody>
          <a:bodyPr anchorCtr="0" anchor="t" bIns="64175" lIns="128375" spcFirstLastPara="1" rIns="128375" wrap="square" tIns="64175">
            <a:noAutofit/>
          </a:bodyPr>
          <a:lstStyle/>
          <a:p>
            <a:pPr indent="0" lvl="0" marL="0" marR="0" rtl="0" algn="l">
              <a:spcBef>
                <a:spcPts val="0"/>
              </a:spcBef>
              <a:spcAft>
                <a:spcPts val="0"/>
              </a:spcAft>
              <a:buClr>
                <a:schemeClr val="lt1"/>
              </a:buClr>
              <a:buSzPts val="2791"/>
              <a:buFont typeface="Arial"/>
              <a:buNone/>
            </a:pPr>
            <a:r>
              <a:rPr lang="en-US" sz="2591">
                <a:solidFill>
                  <a:schemeClr val="lt1"/>
                </a:solidFill>
                <a:latin typeface="Roboto Light"/>
                <a:ea typeface="Roboto Light"/>
                <a:cs typeface="Roboto Light"/>
                <a:sym typeface="Roboto Light"/>
              </a:rPr>
              <a:t>Mark Zuckerberg</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0"/>
          <p:cNvSpPr/>
          <p:nvPr/>
        </p:nvSpPr>
        <p:spPr>
          <a:xfrm>
            <a:off x="1199819" y="1235166"/>
            <a:ext cx="2992568" cy="1194892"/>
          </a:xfrm>
          <a:custGeom>
            <a:rect b="b" l="l" r="r" t="t"/>
            <a:pathLst>
              <a:path extrusionOk="0" h="3558" w="7144">
                <a:moveTo>
                  <a:pt x="5639" y="0"/>
                </a:moveTo>
                <a:lnTo>
                  <a:pt x="0" y="0"/>
                </a:lnTo>
                <a:lnTo>
                  <a:pt x="1475" y="1792"/>
                </a:lnTo>
                <a:lnTo>
                  <a:pt x="0" y="3557"/>
                </a:lnTo>
                <a:lnTo>
                  <a:pt x="5669" y="3557"/>
                </a:lnTo>
                <a:lnTo>
                  <a:pt x="7143" y="1792"/>
                </a:lnTo>
                <a:lnTo>
                  <a:pt x="5639" y="0"/>
                </a:lnTo>
              </a:path>
            </a:pathLst>
          </a:custGeom>
          <a:solidFill>
            <a:schemeClr val="accent4"/>
          </a:solidFill>
          <a:ln>
            <a:noFill/>
          </a:ln>
        </p:spPr>
        <p:txBody>
          <a:bodyPr anchorCtr="0" anchor="ctr" bIns="64200" lIns="128400" spcFirstLastPara="1" rIns="128400" wrap="square" tIns="64200">
            <a:noAutofit/>
          </a:bodyPr>
          <a:lstStyle/>
          <a:p>
            <a:pPr indent="0" lvl="0" marL="0" marR="0" rtl="0" algn="l">
              <a:spcBef>
                <a:spcPts val="0"/>
              </a:spcBef>
              <a:spcAft>
                <a:spcPts val="0"/>
              </a:spcAft>
              <a:buNone/>
            </a:pPr>
            <a:r>
              <a:t/>
            </a:r>
            <a:endParaRPr sz="947">
              <a:solidFill>
                <a:schemeClr val="dk1"/>
              </a:solidFill>
              <a:latin typeface="Roboto"/>
              <a:ea typeface="Roboto"/>
              <a:cs typeface="Roboto"/>
              <a:sym typeface="Roboto"/>
            </a:endParaRPr>
          </a:p>
        </p:txBody>
      </p:sp>
      <p:sp>
        <p:nvSpPr>
          <p:cNvPr id="60" name="Google Shape;60;p10"/>
          <p:cNvSpPr/>
          <p:nvPr/>
        </p:nvSpPr>
        <p:spPr>
          <a:xfrm>
            <a:off x="3688223" y="1235166"/>
            <a:ext cx="2992568" cy="1194892"/>
          </a:xfrm>
          <a:custGeom>
            <a:rect b="b" l="l" r="r" t="t"/>
            <a:pathLst>
              <a:path extrusionOk="0" h="3558" w="7144">
                <a:moveTo>
                  <a:pt x="5668" y="0"/>
                </a:moveTo>
                <a:lnTo>
                  <a:pt x="0" y="0"/>
                </a:lnTo>
                <a:lnTo>
                  <a:pt x="1475" y="1792"/>
                </a:lnTo>
                <a:lnTo>
                  <a:pt x="0" y="3557"/>
                </a:lnTo>
                <a:lnTo>
                  <a:pt x="5668" y="3557"/>
                </a:lnTo>
                <a:lnTo>
                  <a:pt x="7143" y="1792"/>
                </a:lnTo>
                <a:lnTo>
                  <a:pt x="5668" y="0"/>
                </a:lnTo>
              </a:path>
            </a:pathLst>
          </a:custGeom>
          <a:solidFill>
            <a:schemeClr val="accent3"/>
          </a:solidFill>
          <a:ln>
            <a:noFill/>
          </a:ln>
        </p:spPr>
        <p:txBody>
          <a:bodyPr anchorCtr="0" anchor="ctr" bIns="64200" lIns="128400" spcFirstLastPara="1" rIns="128400" wrap="square" tIns="64200">
            <a:noAutofit/>
          </a:bodyPr>
          <a:lstStyle/>
          <a:p>
            <a:pPr indent="0" lvl="0" marL="0" marR="0" rtl="0" algn="l">
              <a:spcBef>
                <a:spcPts val="0"/>
              </a:spcBef>
              <a:spcAft>
                <a:spcPts val="0"/>
              </a:spcAft>
              <a:buNone/>
            </a:pPr>
            <a:r>
              <a:t/>
            </a:r>
            <a:endParaRPr sz="947">
              <a:solidFill>
                <a:schemeClr val="dk1"/>
              </a:solidFill>
              <a:latin typeface="Roboto"/>
              <a:ea typeface="Roboto"/>
              <a:cs typeface="Roboto"/>
              <a:sym typeface="Roboto"/>
            </a:endParaRPr>
          </a:p>
        </p:txBody>
      </p:sp>
      <p:sp>
        <p:nvSpPr>
          <p:cNvPr id="61" name="Google Shape;61;p10"/>
          <p:cNvSpPr/>
          <p:nvPr/>
        </p:nvSpPr>
        <p:spPr>
          <a:xfrm>
            <a:off x="6174910" y="1235166"/>
            <a:ext cx="2992568" cy="1194892"/>
          </a:xfrm>
          <a:custGeom>
            <a:rect b="b" l="l" r="r" t="t"/>
            <a:pathLst>
              <a:path extrusionOk="0" h="3558" w="7144">
                <a:moveTo>
                  <a:pt x="5639" y="0"/>
                </a:moveTo>
                <a:lnTo>
                  <a:pt x="0" y="0"/>
                </a:lnTo>
                <a:lnTo>
                  <a:pt x="1475" y="1792"/>
                </a:lnTo>
                <a:lnTo>
                  <a:pt x="0" y="3557"/>
                </a:lnTo>
                <a:lnTo>
                  <a:pt x="5669" y="3557"/>
                </a:lnTo>
                <a:lnTo>
                  <a:pt x="7143" y="1792"/>
                </a:lnTo>
                <a:lnTo>
                  <a:pt x="5639" y="0"/>
                </a:lnTo>
              </a:path>
            </a:pathLst>
          </a:custGeom>
          <a:solidFill>
            <a:schemeClr val="accent4"/>
          </a:solidFill>
          <a:ln>
            <a:noFill/>
          </a:ln>
        </p:spPr>
        <p:txBody>
          <a:bodyPr anchorCtr="0" anchor="ctr" bIns="64200" lIns="128400" spcFirstLastPara="1" rIns="128400" wrap="square" tIns="64200">
            <a:noAutofit/>
          </a:bodyPr>
          <a:lstStyle/>
          <a:p>
            <a:pPr indent="0" lvl="0" marL="0" marR="0" rtl="0" algn="l">
              <a:spcBef>
                <a:spcPts val="0"/>
              </a:spcBef>
              <a:spcAft>
                <a:spcPts val="0"/>
              </a:spcAft>
              <a:buNone/>
            </a:pPr>
            <a:r>
              <a:t/>
            </a:r>
            <a:endParaRPr sz="947">
              <a:solidFill>
                <a:schemeClr val="dk1"/>
              </a:solidFill>
              <a:latin typeface="Roboto"/>
              <a:ea typeface="Roboto"/>
              <a:cs typeface="Roboto"/>
              <a:sym typeface="Roboto"/>
            </a:endParaRPr>
          </a:p>
        </p:txBody>
      </p:sp>
      <p:sp>
        <p:nvSpPr>
          <p:cNvPr id="62" name="Google Shape;62;p10"/>
          <p:cNvSpPr/>
          <p:nvPr/>
        </p:nvSpPr>
        <p:spPr>
          <a:xfrm>
            <a:off x="8665125" y="1235166"/>
            <a:ext cx="2992568" cy="1194892"/>
          </a:xfrm>
          <a:custGeom>
            <a:rect b="b" l="l" r="r" t="t"/>
            <a:pathLst>
              <a:path extrusionOk="0" h="3558" w="7144">
                <a:moveTo>
                  <a:pt x="5668" y="0"/>
                </a:moveTo>
                <a:lnTo>
                  <a:pt x="0" y="0"/>
                </a:lnTo>
                <a:lnTo>
                  <a:pt x="1475" y="1792"/>
                </a:lnTo>
                <a:lnTo>
                  <a:pt x="0" y="3557"/>
                </a:lnTo>
                <a:lnTo>
                  <a:pt x="5668" y="3557"/>
                </a:lnTo>
                <a:lnTo>
                  <a:pt x="7143" y="1792"/>
                </a:lnTo>
                <a:lnTo>
                  <a:pt x="5668" y="0"/>
                </a:lnTo>
              </a:path>
            </a:pathLst>
          </a:custGeom>
          <a:solidFill>
            <a:schemeClr val="accent5"/>
          </a:solidFill>
          <a:ln>
            <a:noFill/>
          </a:ln>
        </p:spPr>
        <p:txBody>
          <a:bodyPr anchorCtr="0" anchor="ctr" bIns="64200" lIns="128400" spcFirstLastPara="1" rIns="128400" wrap="square" tIns="64200">
            <a:noAutofit/>
          </a:bodyPr>
          <a:lstStyle/>
          <a:p>
            <a:pPr indent="0" lvl="0" marL="0" marR="0" rtl="0" algn="l">
              <a:spcBef>
                <a:spcPts val="0"/>
              </a:spcBef>
              <a:spcAft>
                <a:spcPts val="0"/>
              </a:spcAft>
              <a:buNone/>
            </a:pPr>
            <a:r>
              <a:t/>
            </a:r>
            <a:endParaRPr sz="947">
              <a:solidFill>
                <a:schemeClr val="dk1"/>
              </a:solidFill>
              <a:latin typeface="Roboto"/>
              <a:ea typeface="Roboto"/>
              <a:cs typeface="Roboto"/>
              <a:sym typeface="Roboto"/>
            </a:endParaRPr>
          </a:p>
        </p:txBody>
      </p:sp>
      <p:sp>
        <p:nvSpPr>
          <p:cNvPr id="63" name="Google Shape;63;p10"/>
          <p:cNvSpPr txBox="1"/>
          <p:nvPr/>
        </p:nvSpPr>
        <p:spPr>
          <a:xfrm>
            <a:off x="1200368" y="2634302"/>
            <a:ext cx="2638800" cy="3479100"/>
          </a:xfrm>
          <a:prstGeom prst="rect">
            <a:avLst/>
          </a:prstGeom>
          <a:noFill/>
          <a:ln>
            <a:noFill/>
          </a:ln>
        </p:spPr>
        <p:txBody>
          <a:bodyPr anchorCtr="0" anchor="t" bIns="64200" lIns="128400" spcFirstLastPara="1" rIns="128400" wrap="square" tIns="64200">
            <a:noAutofit/>
          </a:bodyPr>
          <a:lstStyle/>
          <a:p>
            <a:pPr indent="0" lvl="0" marL="0" marR="0" rtl="0" algn="l">
              <a:lnSpc>
                <a:spcPct val="120000"/>
              </a:lnSpc>
              <a:spcBef>
                <a:spcPts val="0"/>
              </a:spcBef>
              <a:spcAft>
                <a:spcPts val="0"/>
              </a:spcAft>
              <a:buClr>
                <a:schemeClr val="dk1"/>
              </a:buClr>
              <a:buSzPts val="1600"/>
              <a:buFont typeface="Arial"/>
              <a:buNone/>
            </a:pPr>
            <a:r>
              <a:rPr b="1" lang="en-US" sz="1600">
                <a:solidFill>
                  <a:schemeClr val="dk1"/>
                </a:solidFill>
                <a:latin typeface="Roboto"/>
                <a:ea typeface="Roboto"/>
                <a:cs typeface="Roboto"/>
                <a:sym typeface="Roboto"/>
              </a:rPr>
              <a:t>Debug Your Code</a:t>
            </a:r>
            <a:endParaRPr/>
          </a:p>
          <a:p>
            <a:pPr indent="0" lvl="0" marL="0" marR="0" rtl="0" algn="l">
              <a:lnSpc>
                <a:spcPct val="120000"/>
              </a:lnSpc>
              <a:spcBef>
                <a:spcPts val="320"/>
              </a:spcBef>
              <a:spcAft>
                <a:spcPts val="0"/>
              </a:spcAft>
              <a:buClr>
                <a:schemeClr val="dk1"/>
              </a:buClr>
              <a:buSzPts val="1600"/>
              <a:buFont typeface="Arial"/>
              <a:buNone/>
            </a:pPr>
            <a:r>
              <a:rPr lang="en-US" sz="1600">
                <a:solidFill>
                  <a:schemeClr val="dk1"/>
                </a:solidFill>
                <a:latin typeface="Roboto"/>
                <a:ea typeface="Roboto"/>
                <a:cs typeface="Roboto"/>
                <a:sym typeface="Roboto"/>
              </a:rPr>
              <a:t>Use debuggers in your IDE to analyze your code. You may just have a typo or some other simple mistake, so it is important to look over your code before getting worried.</a:t>
            </a:r>
            <a:endParaRPr/>
          </a:p>
        </p:txBody>
      </p:sp>
      <p:sp>
        <p:nvSpPr>
          <p:cNvPr id="64" name="Google Shape;64;p10"/>
          <p:cNvSpPr txBox="1"/>
          <p:nvPr/>
        </p:nvSpPr>
        <p:spPr>
          <a:xfrm>
            <a:off x="3807416" y="2634302"/>
            <a:ext cx="2638800" cy="3479100"/>
          </a:xfrm>
          <a:prstGeom prst="rect">
            <a:avLst/>
          </a:prstGeom>
          <a:noFill/>
          <a:ln>
            <a:noFill/>
          </a:ln>
        </p:spPr>
        <p:txBody>
          <a:bodyPr anchorCtr="0" anchor="t" bIns="64200" lIns="128400" spcFirstLastPara="1" rIns="128400" wrap="square" tIns="64200">
            <a:noAutofit/>
          </a:bodyPr>
          <a:lstStyle/>
          <a:p>
            <a:pPr indent="0" lvl="0" marL="0" marR="0" rtl="0" algn="l">
              <a:lnSpc>
                <a:spcPct val="120000"/>
              </a:lnSpc>
              <a:spcBef>
                <a:spcPts val="0"/>
              </a:spcBef>
              <a:spcAft>
                <a:spcPts val="0"/>
              </a:spcAft>
              <a:buClr>
                <a:schemeClr val="dk1"/>
              </a:buClr>
              <a:buSzPts val="1600"/>
              <a:buFont typeface="Arial"/>
              <a:buNone/>
            </a:pPr>
            <a:r>
              <a:rPr b="1" lang="en-US" sz="1600">
                <a:solidFill>
                  <a:schemeClr val="dk1"/>
                </a:solidFill>
                <a:latin typeface="Roboto"/>
                <a:ea typeface="Roboto"/>
                <a:cs typeface="Roboto"/>
                <a:sym typeface="Roboto"/>
              </a:rPr>
              <a:t>Read </a:t>
            </a:r>
            <a:r>
              <a:rPr b="1" lang="en-US" sz="1600">
                <a:solidFill>
                  <a:schemeClr val="dk1"/>
                </a:solidFill>
                <a:latin typeface="Roboto"/>
                <a:ea typeface="Roboto"/>
                <a:cs typeface="Roboto"/>
                <a:sym typeface="Roboto"/>
              </a:rPr>
              <a:t>the</a:t>
            </a:r>
            <a:r>
              <a:rPr b="1" lang="en-US" sz="1600">
                <a:solidFill>
                  <a:schemeClr val="dk1"/>
                </a:solidFill>
                <a:latin typeface="Roboto"/>
                <a:ea typeface="Roboto"/>
                <a:cs typeface="Roboto"/>
                <a:sym typeface="Roboto"/>
              </a:rPr>
              <a:t> Documentation</a:t>
            </a:r>
            <a:endParaRPr/>
          </a:p>
          <a:p>
            <a:pPr indent="0" lvl="0" marL="0" rtl="0" algn="l">
              <a:lnSpc>
                <a:spcPct val="120000"/>
              </a:lnSpc>
              <a:spcBef>
                <a:spcPts val="320"/>
              </a:spcBef>
              <a:spcAft>
                <a:spcPts val="0"/>
              </a:spcAft>
              <a:buClr>
                <a:schemeClr val="dk1"/>
              </a:buClr>
              <a:buSzPts val="1600"/>
              <a:buFont typeface="Arial"/>
              <a:buNone/>
            </a:pPr>
            <a:r>
              <a:rPr lang="en-US" sz="1600">
                <a:solidFill>
                  <a:schemeClr val="dk1"/>
                </a:solidFill>
                <a:latin typeface="Roboto"/>
                <a:ea typeface="Roboto"/>
                <a:cs typeface="Roboto"/>
                <a:sym typeface="Roboto"/>
              </a:rPr>
              <a:t>Solutions to many of your problems will be in the documentation for the platforms, frameworks, and languages you are using. Reading the documentation is an easy first step that many people miss.</a:t>
            </a:r>
            <a:endParaRPr>
              <a:solidFill>
                <a:schemeClr val="hlink"/>
              </a:solidFill>
            </a:endParaRPr>
          </a:p>
          <a:p>
            <a:pPr indent="0" lvl="0" marL="0" marR="0" rtl="0" algn="l">
              <a:lnSpc>
                <a:spcPct val="120000"/>
              </a:lnSpc>
              <a:spcBef>
                <a:spcPts val="320"/>
              </a:spcBef>
              <a:spcAft>
                <a:spcPts val="0"/>
              </a:spcAft>
              <a:buClr>
                <a:schemeClr val="dk1"/>
              </a:buClr>
              <a:buSzPts val="1600"/>
              <a:buFont typeface="Arial"/>
              <a:buNone/>
            </a:pPr>
            <a:r>
              <a:t/>
            </a:r>
            <a:endParaRPr sz="1600">
              <a:solidFill>
                <a:schemeClr val="dk1"/>
              </a:solidFill>
              <a:latin typeface="Roboto"/>
              <a:ea typeface="Roboto"/>
              <a:cs typeface="Roboto"/>
              <a:sym typeface="Roboto"/>
            </a:endParaRPr>
          </a:p>
        </p:txBody>
      </p:sp>
      <p:sp>
        <p:nvSpPr>
          <p:cNvPr id="65" name="Google Shape;65;p10"/>
          <p:cNvSpPr txBox="1"/>
          <p:nvPr/>
        </p:nvSpPr>
        <p:spPr>
          <a:xfrm>
            <a:off x="6401526" y="2634302"/>
            <a:ext cx="2638800" cy="3479100"/>
          </a:xfrm>
          <a:prstGeom prst="rect">
            <a:avLst/>
          </a:prstGeom>
          <a:noFill/>
          <a:ln>
            <a:noFill/>
          </a:ln>
        </p:spPr>
        <p:txBody>
          <a:bodyPr anchorCtr="0" anchor="t" bIns="64200" lIns="128400" spcFirstLastPara="1" rIns="128400" wrap="square" tIns="64200">
            <a:noAutofit/>
          </a:bodyPr>
          <a:lstStyle/>
          <a:p>
            <a:pPr indent="0" lvl="0" marL="0" rtl="0" algn="l">
              <a:lnSpc>
                <a:spcPct val="120000"/>
              </a:lnSpc>
              <a:spcBef>
                <a:spcPts val="0"/>
              </a:spcBef>
              <a:spcAft>
                <a:spcPts val="0"/>
              </a:spcAft>
              <a:buClr>
                <a:schemeClr val="dk1"/>
              </a:buClr>
              <a:buSzPts val="1600"/>
              <a:buFont typeface="Arial"/>
              <a:buNone/>
            </a:pPr>
            <a:r>
              <a:rPr b="1" lang="en-US" sz="1600">
                <a:solidFill>
                  <a:schemeClr val="dk1"/>
                </a:solidFill>
                <a:latin typeface="Roboto"/>
                <a:ea typeface="Roboto"/>
                <a:cs typeface="Roboto"/>
                <a:sym typeface="Roboto"/>
              </a:rPr>
              <a:t>Search the Internet</a:t>
            </a:r>
            <a:endParaRPr>
              <a:solidFill>
                <a:schemeClr val="hlink"/>
              </a:solidFill>
            </a:endParaRPr>
          </a:p>
          <a:p>
            <a:pPr indent="0" lvl="0" marL="0" rtl="0" algn="l">
              <a:lnSpc>
                <a:spcPct val="120000"/>
              </a:lnSpc>
              <a:spcBef>
                <a:spcPts val="320"/>
              </a:spcBef>
              <a:spcAft>
                <a:spcPts val="0"/>
              </a:spcAft>
              <a:buClr>
                <a:schemeClr val="dk1"/>
              </a:buClr>
              <a:buSzPts val="1600"/>
              <a:buFont typeface="Arial"/>
              <a:buNone/>
            </a:pPr>
            <a:r>
              <a:rPr lang="en-US" sz="1600">
                <a:solidFill>
                  <a:schemeClr val="dk1"/>
                </a:solidFill>
                <a:latin typeface="Roboto"/>
                <a:ea typeface="Roboto"/>
                <a:cs typeface="Roboto"/>
                <a:sym typeface="Roboto"/>
              </a:rPr>
              <a:t>Search for your error on the internet. Stack Overflow is a forum that is helpful to many developers. If your code is raising an error, search for the error message.</a:t>
            </a:r>
            <a:endParaRPr sz="1600">
              <a:solidFill>
                <a:schemeClr val="dk1"/>
              </a:solidFill>
              <a:latin typeface="Roboto"/>
              <a:ea typeface="Roboto"/>
              <a:cs typeface="Roboto"/>
              <a:sym typeface="Roboto"/>
            </a:endParaRPr>
          </a:p>
        </p:txBody>
      </p:sp>
      <p:sp>
        <p:nvSpPr>
          <p:cNvPr id="66" name="Google Shape;66;p10"/>
          <p:cNvSpPr txBox="1"/>
          <p:nvPr/>
        </p:nvSpPr>
        <p:spPr>
          <a:xfrm>
            <a:off x="9008574" y="2634302"/>
            <a:ext cx="2638800" cy="3479100"/>
          </a:xfrm>
          <a:prstGeom prst="rect">
            <a:avLst/>
          </a:prstGeom>
          <a:noFill/>
          <a:ln>
            <a:noFill/>
          </a:ln>
        </p:spPr>
        <p:txBody>
          <a:bodyPr anchorCtr="0" anchor="t" bIns="64200" lIns="128400" spcFirstLastPara="1" rIns="128400" wrap="square" tIns="64200">
            <a:noAutofit/>
          </a:bodyPr>
          <a:lstStyle/>
          <a:p>
            <a:pPr indent="0" lvl="0" marL="0" rtl="0" algn="l">
              <a:lnSpc>
                <a:spcPct val="120000"/>
              </a:lnSpc>
              <a:spcBef>
                <a:spcPts val="0"/>
              </a:spcBef>
              <a:spcAft>
                <a:spcPts val="0"/>
              </a:spcAft>
              <a:buClr>
                <a:schemeClr val="dk1"/>
              </a:buClr>
              <a:buSzPts val="1600"/>
              <a:buFont typeface="Arial"/>
              <a:buNone/>
            </a:pPr>
            <a:r>
              <a:rPr b="1" lang="en-US" sz="1600">
                <a:solidFill>
                  <a:schemeClr val="dk1"/>
                </a:solidFill>
                <a:latin typeface="Roboto"/>
                <a:ea typeface="Roboto"/>
                <a:cs typeface="Roboto"/>
                <a:sym typeface="Roboto"/>
              </a:rPr>
              <a:t>Phone a Friend</a:t>
            </a:r>
            <a:endParaRPr>
              <a:solidFill>
                <a:schemeClr val="hlink"/>
              </a:solidFill>
            </a:endParaRPr>
          </a:p>
          <a:p>
            <a:pPr indent="0" lvl="0" marL="0" rtl="0" algn="l">
              <a:lnSpc>
                <a:spcPct val="120000"/>
              </a:lnSpc>
              <a:spcBef>
                <a:spcPts val="320"/>
              </a:spcBef>
              <a:spcAft>
                <a:spcPts val="0"/>
              </a:spcAft>
              <a:buClr>
                <a:schemeClr val="dk1"/>
              </a:buClr>
              <a:buSzPts val="1600"/>
              <a:buFont typeface="Arial"/>
              <a:buNone/>
            </a:pPr>
            <a:r>
              <a:rPr lang="en-US" sz="1600">
                <a:solidFill>
                  <a:schemeClr val="dk1"/>
                </a:solidFill>
                <a:latin typeface="Roboto"/>
                <a:ea typeface="Roboto"/>
                <a:cs typeface="Roboto"/>
                <a:sym typeface="Roboto"/>
              </a:rPr>
              <a:t>If you are still struggling, reach out to a friend, mentor, or teammate who may have seen the problem before.</a:t>
            </a:r>
            <a:endParaRPr b="1" sz="1600">
              <a:solidFill>
                <a:schemeClr val="dk1"/>
              </a:solidFill>
              <a:latin typeface="Roboto"/>
              <a:ea typeface="Roboto"/>
              <a:cs typeface="Roboto"/>
              <a:sym typeface="Roboto"/>
            </a:endParaRPr>
          </a:p>
        </p:txBody>
      </p:sp>
      <p:sp>
        <p:nvSpPr>
          <p:cNvPr id="67" name="Google Shape;67;p10"/>
          <p:cNvSpPr/>
          <p:nvPr/>
        </p:nvSpPr>
        <p:spPr>
          <a:xfrm>
            <a:off x="9812028" y="1454402"/>
            <a:ext cx="698767" cy="756404"/>
          </a:xfrm>
          <a:custGeom>
            <a:rect b="b" l="l" r="r" t="t"/>
            <a:pathLst>
              <a:path extrusionOk="0" h="462" w="426">
                <a:moveTo>
                  <a:pt x="327" y="186"/>
                </a:moveTo>
                <a:lnTo>
                  <a:pt x="327" y="186"/>
                </a:lnTo>
                <a:cubicBezTo>
                  <a:pt x="274" y="63"/>
                  <a:pt x="238" y="18"/>
                  <a:pt x="150" y="18"/>
                </a:cubicBezTo>
                <a:cubicBezTo>
                  <a:pt x="114" y="18"/>
                  <a:pt x="123" y="0"/>
                  <a:pt x="97" y="10"/>
                </a:cubicBezTo>
                <a:cubicBezTo>
                  <a:pt x="70" y="18"/>
                  <a:pt x="97" y="27"/>
                  <a:pt x="70" y="54"/>
                </a:cubicBezTo>
                <a:cubicBezTo>
                  <a:pt x="0" y="107"/>
                  <a:pt x="8" y="169"/>
                  <a:pt x="35" y="293"/>
                </a:cubicBezTo>
                <a:cubicBezTo>
                  <a:pt x="53" y="346"/>
                  <a:pt x="8" y="354"/>
                  <a:pt x="26" y="408"/>
                </a:cubicBezTo>
                <a:cubicBezTo>
                  <a:pt x="35" y="444"/>
                  <a:pt x="141" y="461"/>
                  <a:pt x="248" y="417"/>
                </a:cubicBezTo>
                <a:cubicBezTo>
                  <a:pt x="354" y="382"/>
                  <a:pt x="425" y="301"/>
                  <a:pt x="407" y="266"/>
                </a:cubicBezTo>
                <a:cubicBezTo>
                  <a:pt x="389" y="213"/>
                  <a:pt x="354" y="239"/>
                  <a:pt x="327" y="186"/>
                </a:cubicBezTo>
                <a:close/>
                <a:moveTo>
                  <a:pt x="238" y="391"/>
                </a:moveTo>
                <a:lnTo>
                  <a:pt x="238" y="391"/>
                </a:lnTo>
                <a:cubicBezTo>
                  <a:pt x="141" y="426"/>
                  <a:pt x="61" y="399"/>
                  <a:pt x="53" y="391"/>
                </a:cubicBezTo>
                <a:cubicBezTo>
                  <a:pt x="53" y="382"/>
                  <a:pt x="88" y="319"/>
                  <a:pt x="194" y="284"/>
                </a:cubicBezTo>
                <a:cubicBezTo>
                  <a:pt x="310" y="239"/>
                  <a:pt x="372" y="257"/>
                  <a:pt x="372" y="275"/>
                </a:cubicBezTo>
                <a:cubicBezTo>
                  <a:pt x="380" y="284"/>
                  <a:pt x="336" y="354"/>
                  <a:pt x="238" y="391"/>
                </a:cubicBezTo>
                <a:close/>
                <a:moveTo>
                  <a:pt x="203" y="301"/>
                </a:moveTo>
                <a:lnTo>
                  <a:pt x="203" y="301"/>
                </a:lnTo>
                <a:cubicBezTo>
                  <a:pt x="150" y="319"/>
                  <a:pt x="123" y="337"/>
                  <a:pt x="97" y="363"/>
                </a:cubicBezTo>
                <a:cubicBezTo>
                  <a:pt x="114" y="373"/>
                  <a:pt x="141" y="382"/>
                  <a:pt x="167" y="363"/>
                </a:cubicBezTo>
                <a:cubicBezTo>
                  <a:pt x="212" y="354"/>
                  <a:pt x="230" y="319"/>
                  <a:pt x="221" y="293"/>
                </a:cubicBezTo>
                <a:lnTo>
                  <a:pt x="221" y="293"/>
                </a:lnTo>
                <a:cubicBezTo>
                  <a:pt x="221" y="293"/>
                  <a:pt x="212" y="301"/>
                  <a:pt x="203" y="30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47">
              <a:solidFill>
                <a:schemeClr val="dk1"/>
              </a:solidFill>
              <a:latin typeface="Roboto"/>
              <a:ea typeface="Roboto"/>
              <a:cs typeface="Roboto"/>
              <a:sym typeface="Roboto"/>
            </a:endParaRPr>
          </a:p>
        </p:txBody>
      </p:sp>
      <p:sp>
        <p:nvSpPr>
          <p:cNvPr id="68" name="Google Shape;68;p10"/>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The Steps to Troubleshoot</a:t>
            </a:r>
            <a:endParaRPr/>
          </a:p>
        </p:txBody>
      </p:sp>
      <p:sp>
        <p:nvSpPr>
          <p:cNvPr id="69" name="Google Shape;69;p10"/>
          <p:cNvSpPr/>
          <p:nvPr/>
        </p:nvSpPr>
        <p:spPr>
          <a:xfrm>
            <a:off x="7354515" y="1522118"/>
            <a:ext cx="636876" cy="621000"/>
          </a:xfrm>
          <a:custGeom>
            <a:rect b="b" l="l" r="r" t="t"/>
            <a:pathLst>
              <a:path extrusionOk="0" h="21600" w="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lt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2200">
              <a:solidFill>
                <a:srgbClr val="44CEB9"/>
              </a:solidFill>
              <a:latin typeface="Gill Sans"/>
              <a:ea typeface="Gill Sans"/>
              <a:cs typeface="Gill Sans"/>
              <a:sym typeface="Gill Sans"/>
            </a:endParaRPr>
          </a:p>
        </p:txBody>
      </p:sp>
      <p:sp>
        <p:nvSpPr>
          <p:cNvPr id="70" name="Google Shape;70;p10"/>
          <p:cNvSpPr/>
          <p:nvPr/>
        </p:nvSpPr>
        <p:spPr>
          <a:xfrm>
            <a:off x="2377626" y="1522125"/>
            <a:ext cx="636875" cy="569236"/>
          </a:xfrm>
          <a:custGeom>
            <a:rect b="b" l="l" r="r" t="t"/>
            <a:pathLst>
              <a:path extrusionOk="0" h="445" w="498">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47">
              <a:solidFill>
                <a:schemeClr val="dk1"/>
              </a:solidFill>
              <a:latin typeface="Roboto"/>
              <a:ea typeface="Roboto"/>
              <a:cs typeface="Roboto"/>
              <a:sym typeface="Roboto"/>
            </a:endParaRPr>
          </a:p>
        </p:txBody>
      </p:sp>
      <p:sp>
        <p:nvSpPr>
          <p:cNvPr id="71" name="Google Shape;71;p10"/>
          <p:cNvSpPr/>
          <p:nvPr/>
        </p:nvSpPr>
        <p:spPr>
          <a:xfrm>
            <a:off x="4970751" y="1569550"/>
            <a:ext cx="636875" cy="474368"/>
          </a:xfrm>
          <a:custGeom>
            <a:rect b="b" l="l" r="r" t="t"/>
            <a:pathLst>
              <a:path extrusionOk="0" h="50" w="67">
                <a:moveTo>
                  <a:pt x="55" y="23"/>
                </a:moveTo>
                <a:cubicBezTo>
                  <a:pt x="25" y="23"/>
                  <a:pt x="25" y="23"/>
                  <a:pt x="25" y="23"/>
                </a:cubicBezTo>
                <a:cubicBezTo>
                  <a:pt x="20" y="23"/>
                  <a:pt x="15" y="26"/>
                  <a:pt x="12" y="29"/>
                </a:cubicBezTo>
                <a:cubicBezTo>
                  <a:pt x="0" y="43"/>
                  <a:pt x="0" y="43"/>
                  <a:pt x="0" y="43"/>
                </a:cubicBezTo>
                <a:cubicBezTo>
                  <a:pt x="0" y="43"/>
                  <a:pt x="0" y="43"/>
                  <a:pt x="0" y="43"/>
                </a:cubicBezTo>
                <a:cubicBezTo>
                  <a:pt x="0" y="43"/>
                  <a:pt x="0" y="43"/>
                  <a:pt x="0" y="42"/>
                </a:cubicBezTo>
                <a:cubicBezTo>
                  <a:pt x="0" y="8"/>
                  <a:pt x="0" y="8"/>
                  <a:pt x="0" y="8"/>
                </a:cubicBezTo>
                <a:cubicBezTo>
                  <a:pt x="0" y="4"/>
                  <a:pt x="3" y="0"/>
                  <a:pt x="8" y="0"/>
                </a:cubicBezTo>
                <a:cubicBezTo>
                  <a:pt x="19" y="0"/>
                  <a:pt x="19" y="0"/>
                  <a:pt x="19" y="0"/>
                </a:cubicBezTo>
                <a:cubicBezTo>
                  <a:pt x="24" y="0"/>
                  <a:pt x="27" y="4"/>
                  <a:pt x="27" y="8"/>
                </a:cubicBezTo>
                <a:cubicBezTo>
                  <a:pt x="27" y="9"/>
                  <a:pt x="27" y="9"/>
                  <a:pt x="27" y="9"/>
                </a:cubicBezTo>
                <a:cubicBezTo>
                  <a:pt x="47" y="9"/>
                  <a:pt x="47" y="9"/>
                  <a:pt x="47" y="9"/>
                </a:cubicBezTo>
                <a:cubicBezTo>
                  <a:pt x="51" y="9"/>
                  <a:pt x="55" y="13"/>
                  <a:pt x="55" y="17"/>
                </a:cubicBezTo>
                <a:lnTo>
                  <a:pt x="55" y="23"/>
                </a:lnTo>
                <a:close/>
                <a:moveTo>
                  <a:pt x="66" y="32"/>
                </a:moveTo>
                <a:cubicBezTo>
                  <a:pt x="54" y="46"/>
                  <a:pt x="54" y="46"/>
                  <a:pt x="54" y="46"/>
                </a:cubicBezTo>
                <a:cubicBezTo>
                  <a:pt x="52" y="48"/>
                  <a:pt x="47" y="50"/>
                  <a:pt x="44" y="50"/>
                </a:cubicBezTo>
                <a:cubicBezTo>
                  <a:pt x="5" y="50"/>
                  <a:pt x="5" y="50"/>
                  <a:pt x="5" y="50"/>
                </a:cubicBezTo>
                <a:cubicBezTo>
                  <a:pt x="4" y="50"/>
                  <a:pt x="2" y="50"/>
                  <a:pt x="2" y="48"/>
                </a:cubicBezTo>
                <a:cubicBezTo>
                  <a:pt x="2" y="48"/>
                  <a:pt x="3" y="47"/>
                  <a:pt x="3" y="46"/>
                </a:cubicBezTo>
                <a:cubicBezTo>
                  <a:pt x="15" y="32"/>
                  <a:pt x="15" y="32"/>
                  <a:pt x="15" y="32"/>
                </a:cubicBezTo>
                <a:cubicBezTo>
                  <a:pt x="18" y="29"/>
                  <a:pt x="22" y="28"/>
                  <a:pt x="25" y="28"/>
                </a:cubicBezTo>
                <a:cubicBezTo>
                  <a:pt x="64" y="28"/>
                  <a:pt x="64" y="28"/>
                  <a:pt x="64" y="28"/>
                </a:cubicBezTo>
                <a:cubicBezTo>
                  <a:pt x="65" y="28"/>
                  <a:pt x="67" y="28"/>
                  <a:pt x="67" y="30"/>
                </a:cubicBezTo>
                <a:cubicBezTo>
                  <a:pt x="67" y="30"/>
                  <a:pt x="66" y="31"/>
                  <a:pt x="66" y="3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1"/>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Troubleshooting Resources</a:t>
            </a:r>
            <a:endParaRPr/>
          </a:p>
        </p:txBody>
      </p:sp>
      <p:sp>
        <p:nvSpPr>
          <p:cNvPr id="77" name="Google Shape;77;p11"/>
          <p:cNvSpPr txBox="1"/>
          <p:nvPr/>
        </p:nvSpPr>
        <p:spPr>
          <a:xfrm>
            <a:off x="603311" y="1172390"/>
            <a:ext cx="11634600" cy="4899300"/>
          </a:xfrm>
          <a:prstGeom prst="rect">
            <a:avLst/>
          </a:prstGeom>
          <a:noFill/>
          <a:ln>
            <a:noFill/>
          </a:ln>
        </p:spPr>
        <p:txBody>
          <a:bodyPr anchorCtr="0" anchor="t" bIns="45700" lIns="91425" spcFirstLastPara="1" rIns="91425" wrap="square" tIns="45700">
            <a:noAutofit/>
          </a:bodyPr>
          <a:lstStyle/>
          <a:p>
            <a:pPr indent="-182562" lvl="0" marL="182562" marR="0" rtl="0" algn="l">
              <a:lnSpc>
                <a:spcPct val="100000"/>
              </a:lnSpc>
              <a:spcBef>
                <a:spcPts val="0"/>
              </a:spcBef>
              <a:spcAft>
                <a:spcPts val="0"/>
              </a:spcAft>
              <a:buClr>
                <a:schemeClr val="dk1"/>
              </a:buClr>
              <a:buSzPts val="1600"/>
              <a:buFont typeface="Verdana"/>
              <a:buChar char="•"/>
            </a:pPr>
            <a:r>
              <a:rPr lang="en-US" sz="1600" u="sng">
                <a:solidFill>
                  <a:schemeClr val="hlink"/>
                </a:solidFill>
                <a:latin typeface="Roboto"/>
                <a:ea typeface="Roboto"/>
                <a:cs typeface="Roboto"/>
                <a:sym typeface="Roboto"/>
                <a:hlinkClick r:id="rId3"/>
              </a:rPr>
              <a:t>Stack Overflow</a:t>
            </a:r>
            <a:endParaRPr b="0" i="0" sz="1600" u="none" cap="none" strike="noStrike">
              <a:solidFill>
                <a:schemeClr val="dk1"/>
              </a:solidFill>
              <a:latin typeface="Roboto"/>
              <a:ea typeface="Roboto"/>
              <a:cs typeface="Roboto"/>
              <a:sym typeface="Roboto"/>
            </a:endParaRPr>
          </a:p>
          <a:p>
            <a:pPr indent="-182562" lvl="0" marL="182562" marR="0" rtl="0" algn="l">
              <a:lnSpc>
                <a:spcPct val="100000"/>
              </a:lnSpc>
              <a:spcBef>
                <a:spcPts val="768"/>
              </a:spcBef>
              <a:spcAft>
                <a:spcPts val="0"/>
              </a:spcAft>
              <a:buClr>
                <a:schemeClr val="dk1"/>
              </a:buClr>
              <a:buSzPts val="1600"/>
              <a:buFont typeface="Verdana"/>
              <a:buChar char="•"/>
            </a:pPr>
            <a:r>
              <a:rPr lang="en-US" sz="1600">
                <a:solidFill>
                  <a:schemeClr val="dk1"/>
                </a:solidFill>
                <a:latin typeface="Roboto"/>
                <a:ea typeface="Roboto"/>
                <a:cs typeface="Roboto"/>
                <a:sym typeface="Roboto"/>
              </a:rPr>
              <a:t>Reddit- </a:t>
            </a:r>
            <a:r>
              <a:rPr lang="en-US" sz="1600" u="sng">
                <a:solidFill>
                  <a:schemeClr val="hlink"/>
                </a:solidFill>
                <a:latin typeface="Roboto"/>
                <a:ea typeface="Roboto"/>
                <a:cs typeface="Roboto"/>
                <a:sym typeface="Roboto"/>
                <a:hlinkClick r:id="rId4"/>
              </a:rPr>
              <a:t>r\askprogramming</a:t>
            </a:r>
            <a:r>
              <a:rPr lang="en-US" sz="1600">
                <a:solidFill>
                  <a:schemeClr val="dk1"/>
                </a:solidFill>
                <a:latin typeface="Roboto"/>
                <a:ea typeface="Roboto"/>
                <a:cs typeface="Roboto"/>
                <a:sym typeface="Roboto"/>
              </a:rPr>
              <a:t>, </a:t>
            </a:r>
            <a:r>
              <a:rPr lang="en-US" sz="1600" u="sng">
                <a:solidFill>
                  <a:schemeClr val="hlink"/>
                </a:solidFill>
                <a:latin typeface="Roboto"/>
                <a:ea typeface="Roboto"/>
                <a:cs typeface="Roboto"/>
                <a:sym typeface="Roboto"/>
                <a:hlinkClick r:id="rId5"/>
              </a:rPr>
              <a:t>r\java</a:t>
            </a:r>
            <a:r>
              <a:rPr lang="en-US" sz="1600">
                <a:solidFill>
                  <a:schemeClr val="dk1"/>
                </a:solidFill>
                <a:latin typeface="Roboto"/>
                <a:ea typeface="Roboto"/>
                <a:cs typeface="Roboto"/>
                <a:sym typeface="Roboto"/>
              </a:rPr>
              <a:t>, </a:t>
            </a:r>
            <a:r>
              <a:rPr lang="en-US" sz="1600" u="sng">
                <a:solidFill>
                  <a:schemeClr val="hlink"/>
                </a:solidFill>
                <a:latin typeface="Roboto"/>
                <a:ea typeface="Roboto"/>
                <a:cs typeface="Roboto"/>
                <a:sym typeface="Roboto"/>
                <a:hlinkClick r:id="rId6"/>
              </a:rPr>
              <a:t>r\swift,</a:t>
            </a:r>
            <a:r>
              <a:rPr lang="en-US" sz="1600">
                <a:solidFill>
                  <a:schemeClr val="dk1"/>
                </a:solidFill>
                <a:latin typeface="Roboto"/>
                <a:ea typeface="Roboto"/>
                <a:cs typeface="Roboto"/>
                <a:sym typeface="Roboto"/>
              </a:rPr>
              <a:t> etc.</a:t>
            </a:r>
            <a:endParaRPr b="0" i="0" sz="1600" u="none" cap="none" strike="noStrike">
              <a:solidFill>
                <a:schemeClr val="dk1"/>
              </a:solidFill>
              <a:latin typeface="Roboto"/>
              <a:ea typeface="Roboto"/>
              <a:cs typeface="Roboto"/>
              <a:sym typeface="Roboto"/>
            </a:endParaRPr>
          </a:p>
          <a:p>
            <a:pPr indent="-182562" lvl="0" marL="182562" marR="0" rtl="0" algn="l">
              <a:lnSpc>
                <a:spcPct val="100000"/>
              </a:lnSpc>
              <a:spcBef>
                <a:spcPts val="768"/>
              </a:spcBef>
              <a:spcAft>
                <a:spcPts val="0"/>
              </a:spcAft>
              <a:buClr>
                <a:schemeClr val="dk1"/>
              </a:buClr>
              <a:buSzPts val="1600"/>
              <a:buFont typeface="Verdana"/>
              <a:buChar char="•"/>
            </a:pPr>
            <a:r>
              <a:rPr lang="en-US" sz="1600">
                <a:solidFill>
                  <a:schemeClr val="dk1"/>
                </a:solidFill>
                <a:latin typeface="Roboto"/>
                <a:ea typeface="Roboto"/>
                <a:cs typeface="Roboto"/>
                <a:sym typeface="Roboto"/>
              </a:rPr>
              <a:t>Discord/Slack: check the internet for public Discords and Slack workspaces to join a developer community.</a:t>
            </a:r>
            <a:endParaRPr b="0" i="0" sz="1600" u="none" cap="none" strike="noStrike">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2"/>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Troubleshooting Resources</a:t>
            </a:r>
            <a:endParaRPr/>
          </a:p>
        </p:txBody>
      </p:sp>
      <p:sp>
        <p:nvSpPr>
          <p:cNvPr id="83" name="Google Shape;83;p12"/>
          <p:cNvSpPr txBox="1"/>
          <p:nvPr/>
        </p:nvSpPr>
        <p:spPr>
          <a:xfrm>
            <a:off x="603311" y="1172390"/>
            <a:ext cx="11634600" cy="4899300"/>
          </a:xfrm>
          <a:prstGeom prst="rect">
            <a:avLst/>
          </a:prstGeom>
          <a:noFill/>
          <a:ln>
            <a:noFill/>
          </a:ln>
        </p:spPr>
        <p:txBody>
          <a:bodyPr anchorCtr="0" anchor="t" bIns="45700" lIns="91425" spcFirstLastPara="1" rIns="91425" wrap="square" tIns="45700">
            <a:noAutofit/>
          </a:bodyPr>
          <a:lstStyle/>
          <a:p>
            <a:pPr indent="-182562" lvl="0" marL="182562" marR="0" rtl="0" algn="l">
              <a:lnSpc>
                <a:spcPct val="100000"/>
              </a:lnSpc>
              <a:spcBef>
                <a:spcPts val="0"/>
              </a:spcBef>
              <a:spcAft>
                <a:spcPts val="0"/>
              </a:spcAft>
              <a:buClr>
                <a:schemeClr val="dk1"/>
              </a:buClr>
              <a:buSzPts val="1600"/>
              <a:buFont typeface="Verdana"/>
              <a:buChar char="•"/>
            </a:pPr>
            <a:r>
              <a:rPr lang="en-US" sz="1600" u="sng">
                <a:solidFill>
                  <a:schemeClr val="hlink"/>
                </a:solidFill>
                <a:latin typeface="Roboto"/>
                <a:ea typeface="Roboto"/>
                <a:cs typeface="Roboto"/>
                <a:sym typeface="Roboto"/>
                <a:hlinkClick r:id="rId3"/>
              </a:rPr>
              <a:t>Stack Overflow</a:t>
            </a:r>
            <a:endParaRPr b="0" i="0" sz="1600" u="none" cap="none" strike="noStrike">
              <a:solidFill>
                <a:schemeClr val="dk1"/>
              </a:solidFill>
              <a:latin typeface="Roboto"/>
              <a:ea typeface="Roboto"/>
              <a:cs typeface="Roboto"/>
              <a:sym typeface="Roboto"/>
            </a:endParaRPr>
          </a:p>
          <a:p>
            <a:pPr indent="-182562" lvl="0" marL="182562" marR="0" rtl="0" algn="l">
              <a:lnSpc>
                <a:spcPct val="100000"/>
              </a:lnSpc>
              <a:spcBef>
                <a:spcPts val="768"/>
              </a:spcBef>
              <a:spcAft>
                <a:spcPts val="0"/>
              </a:spcAft>
              <a:buClr>
                <a:schemeClr val="dk1"/>
              </a:buClr>
              <a:buSzPts val="1600"/>
              <a:buFont typeface="Verdana"/>
              <a:buChar char="•"/>
            </a:pPr>
            <a:r>
              <a:rPr lang="en-US" sz="1600">
                <a:solidFill>
                  <a:schemeClr val="dk1"/>
                </a:solidFill>
                <a:latin typeface="Roboto"/>
                <a:ea typeface="Roboto"/>
                <a:cs typeface="Roboto"/>
                <a:sym typeface="Roboto"/>
              </a:rPr>
              <a:t>Reddit- </a:t>
            </a:r>
            <a:r>
              <a:rPr lang="en-US" sz="1600" u="sng">
                <a:solidFill>
                  <a:schemeClr val="hlink"/>
                </a:solidFill>
                <a:latin typeface="Roboto"/>
                <a:ea typeface="Roboto"/>
                <a:cs typeface="Roboto"/>
                <a:sym typeface="Roboto"/>
                <a:hlinkClick r:id="rId4"/>
              </a:rPr>
              <a:t>r\askprogramming</a:t>
            </a:r>
            <a:r>
              <a:rPr lang="en-US" sz="1600">
                <a:solidFill>
                  <a:schemeClr val="dk1"/>
                </a:solidFill>
                <a:latin typeface="Roboto"/>
                <a:ea typeface="Roboto"/>
                <a:cs typeface="Roboto"/>
                <a:sym typeface="Roboto"/>
              </a:rPr>
              <a:t>, </a:t>
            </a:r>
            <a:r>
              <a:rPr lang="en-US" sz="1600" u="sng">
                <a:solidFill>
                  <a:schemeClr val="hlink"/>
                </a:solidFill>
                <a:latin typeface="Roboto"/>
                <a:ea typeface="Roboto"/>
                <a:cs typeface="Roboto"/>
                <a:sym typeface="Roboto"/>
                <a:hlinkClick r:id="rId5"/>
              </a:rPr>
              <a:t>r\java</a:t>
            </a:r>
            <a:r>
              <a:rPr lang="en-US" sz="1600">
                <a:solidFill>
                  <a:schemeClr val="dk1"/>
                </a:solidFill>
                <a:latin typeface="Roboto"/>
                <a:ea typeface="Roboto"/>
                <a:cs typeface="Roboto"/>
                <a:sym typeface="Roboto"/>
              </a:rPr>
              <a:t>, </a:t>
            </a:r>
            <a:r>
              <a:rPr lang="en-US" sz="1600" u="sng">
                <a:solidFill>
                  <a:schemeClr val="hlink"/>
                </a:solidFill>
                <a:latin typeface="Roboto"/>
                <a:ea typeface="Roboto"/>
                <a:cs typeface="Roboto"/>
                <a:sym typeface="Roboto"/>
                <a:hlinkClick r:id="rId6"/>
              </a:rPr>
              <a:t>r\swift,</a:t>
            </a:r>
            <a:r>
              <a:rPr lang="en-US" sz="1600">
                <a:solidFill>
                  <a:schemeClr val="dk1"/>
                </a:solidFill>
                <a:latin typeface="Roboto"/>
                <a:ea typeface="Roboto"/>
                <a:cs typeface="Roboto"/>
                <a:sym typeface="Roboto"/>
              </a:rPr>
              <a:t> etc.</a:t>
            </a:r>
            <a:endParaRPr b="0" i="0" sz="1600" u="none" cap="none" strike="noStrike">
              <a:solidFill>
                <a:schemeClr val="dk1"/>
              </a:solidFill>
              <a:latin typeface="Roboto"/>
              <a:ea typeface="Roboto"/>
              <a:cs typeface="Roboto"/>
              <a:sym typeface="Roboto"/>
            </a:endParaRPr>
          </a:p>
          <a:p>
            <a:pPr indent="-182562" lvl="0" marL="182562" marR="0" rtl="0" algn="l">
              <a:lnSpc>
                <a:spcPct val="100000"/>
              </a:lnSpc>
              <a:spcBef>
                <a:spcPts val="768"/>
              </a:spcBef>
              <a:spcAft>
                <a:spcPts val="0"/>
              </a:spcAft>
              <a:buClr>
                <a:schemeClr val="dk1"/>
              </a:buClr>
              <a:buSzPts val="1600"/>
              <a:buFont typeface="Verdana"/>
              <a:buChar char="•"/>
            </a:pPr>
            <a:r>
              <a:rPr lang="en-US" sz="1600">
                <a:solidFill>
                  <a:schemeClr val="dk1"/>
                </a:solidFill>
                <a:latin typeface="Roboto"/>
                <a:ea typeface="Roboto"/>
                <a:cs typeface="Roboto"/>
                <a:sym typeface="Roboto"/>
              </a:rPr>
              <a:t>Discord/Slack: check the internet for public Discords and Slack workspaces to join a developer community.</a:t>
            </a:r>
            <a:endParaRPr b="0" i="0" sz="1600" u="none" cap="none" strike="noStrike">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ctrTitle"/>
          </p:nvPr>
        </p:nvSpPr>
        <p:spPr>
          <a:xfrm>
            <a:off x="1042002" y="4276791"/>
            <a:ext cx="10601700" cy="621000"/>
          </a:xfrm>
          <a:prstGeom prst="rect">
            <a:avLst/>
          </a:prstGeom>
          <a:solidFill>
            <a:schemeClr val="accent2"/>
          </a:solidFill>
          <a:ln>
            <a:noFill/>
          </a:ln>
        </p:spPr>
        <p:txBody>
          <a:bodyPr anchorCtr="0" anchor="b" bIns="45700" lIns="0" spcFirstLastPara="1" rIns="0" wrap="square" tIns="45700">
            <a:noAutofit/>
          </a:bodyPr>
          <a:lstStyle/>
          <a:p>
            <a:pPr indent="0" lvl="0" marL="0" rtl="0" algn="l">
              <a:spcBef>
                <a:spcPts val="0"/>
              </a:spcBef>
              <a:spcAft>
                <a:spcPts val="0"/>
              </a:spcAft>
              <a:buClr>
                <a:schemeClr val="dk1"/>
              </a:buClr>
              <a:buSzPts val="2800"/>
              <a:buFont typeface="Roboto Black"/>
              <a:buNone/>
            </a:pPr>
            <a:r>
              <a:rPr lang="en-US"/>
              <a:t>How to ask a Question on Stack Overflow</a:t>
            </a:r>
            <a:endParaRPr/>
          </a:p>
        </p:txBody>
      </p:sp>
      <p:sp>
        <p:nvSpPr>
          <p:cNvPr id="89" name="Google Shape;89;p13"/>
          <p:cNvSpPr txBox="1"/>
          <p:nvPr>
            <p:ph idx="1" type="subTitle"/>
          </p:nvPr>
        </p:nvSpPr>
        <p:spPr>
          <a:xfrm>
            <a:off x="1042002" y="4897897"/>
            <a:ext cx="10601400" cy="567900"/>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SzPts val="2400"/>
              <a:buNone/>
            </a:pPr>
            <a:r>
              <a:rPr lang="en-US"/>
              <a:t>From </a:t>
            </a:r>
            <a:r>
              <a:rPr lang="en-US" u="sng">
                <a:solidFill>
                  <a:schemeClr val="hlink"/>
                </a:solidFill>
                <a:hlinkClick r:id="rId3"/>
              </a:rPr>
              <a:t>Stack Overflow Help Blog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idx="4294967295" type="ctrTitle"/>
          </p:nvPr>
        </p:nvSpPr>
        <p:spPr>
          <a:xfrm>
            <a:off x="864102" y="493266"/>
            <a:ext cx="10601700" cy="621000"/>
          </a:xfrm>
          <a:prstGeom prst="rect">
            <a:avLst/>
          </a:prstGeom>
          <a:solidFill>
            <a:schemeClr val="accent2"/>
          </a:solidFill>
          <a:ln>
            <a:noFill/>
          </a:ln>
        </p:spPr>
        <p:txBody>
          <a:bodyPr anchorCtr="0" anchor="b" bIns="45700" lIns="0" spcFirstLastPara="1" rIns="0" wrap="square" tIns="45700">
            <a:noAutofit/>
          </a:bodyPr>
          <a:lstStyle/>
          <a:p>
            <a:pPr indent="0" lvl="0" marL="0" rtl="0" algn="l">
              <a:spcBef>
                <a:spcPts val="0"/>
              </a:spcBef>
              <a:spcAft>
                <a:spcPts val="0"/>
              </a:spcAft>
              <a:buClr>
                <a:schemeClr val="dk1"/>
              </a:buClr>
              <a:buSzPts val="2800"/>
              <a:buFont typeface="Roboto Black"/>
              <a:buNone/>
            </a:pPr>
            <a:r>
              <a:rPr lang="en-US"/>
              <a:t>How to ask a Question on Stack Overflow</a:t>
            </a:r>
            <a:endParaRPr/>
          </a:p>
        </p:txBody>
      </p:sp>
      <p:sp>
        <p:nvSpPr>
          <p:cNvPr id="96" name="Google Shape;96;p14"/>
          <p:cNvSpPr txBox="1"/>
          <p:nvPr>
            <p:ph idx="4294967295" type="subTitle"/>
          </p:nvPr>
        </p:nvSpPr>
        <p:spPr>
          <a:xfrm>
            <a:off x="864102" y="1114372"/>
            <a:ext cx="10601400" cy="567900"/>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SzPts val="2400"/>
              <a:buNone/>
            </a:pPr>
            <a:r>
              <a:rPr lang="en-US"/>
              <a:t>From </a:t>
            </a:r>
            <a:r>
              <a:rPr lang="en-US" u="sng">
                <a:solidFill>
                  <a:schemeClr val="hlink"/>
                </a:solidFill>
                <a:hlinkClick r:id="rId3"/>
              </a:rPr>
              <a:t>Stack Overflow Help Blog</a:t>
            </a:r>
            <a:endParaRPr/>
          </a:p>
        </p:txBody>
      </p:sp>
      <p:pic>
        <p:nvPicPr>
          <p:cNvPr descr="Meanwhile at Stackoverflow's office : ProgrammerHumor" id="97" name="Google Shape;97;p14"/>
          <p:cNvPicPr preferRelativeResize="0"/>
          <p:nvPr/>
        </p:nvPicPr>
        <p:blipFill>
          <a:blip r:embed="rId4">
            <a:alphaModFix/>
          </a:blip>
          <a:stretch>
            <a:fillRect/>
          </a:stretch>
        </p:blipFill>
        <p:spPr>
          <a:xfrm>
            <a:off x="2839238" y="2882125"/>
            <a:ext cx="7162801" cy="2508371"/>
          </a:xfrm>
          <a:prstGeom prst="rect">
            <a:avLst/>
          </a:prstGeom>
          <a:noFill/>
          <a:ln>
            <a:noFill/>
          </a:ln>
        </p:spPr>
      </p:pic>
      <p:sp>
        <p:nvSpPr>
          <p:cNvPr id="98" name="Google Shape;98;p14"/>
          <p:cNvSpPr txBox="1"/>
          <p:nvPr/>
        </p:nvSpPr>
        <p:spPr>
          <a:xfrm>
            <a:off x="260925" y="6523325"/>
            <a:ext cx="15063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CCCCCC"/>
                </a:solidFill>
                <a:latin typeface="Roboto"/>
                <a:ea typeface="Roboto"/>
                <a:cs typeface="Roboto"/>
                <a:sym typeface="Roboto"/>
              </a:rPr>
              <a:t>Source: </a:t>
            </a:r>
            <a:r>
              <a:rPr lang="en-US" sz="1200" u="sng">
                <a:solidFill>
                  <a:srgbClr val="CCCCCC"/>
                </a:solidFill>
                <a:latin typeface="Roboto"/>
                <a:ea typeface="Roboto"/>
                <a:cs typeface="Roboto"/>
                <a:sym typeface="Roboto"/>
                <a:hlinkClick r:id="rId5"/>
              </a:rPr>
              <a:t>Reddit</a:t>
            </a:r>
            <a:endParaRPr sz="1200">
              <a:solidFill>
                <a:srgbClr val="CCCCCC"/>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nvSpPr>
        <p:spPr>
          <a:xfrm>
            <a:off x="921125" y="1154551"/>
            <a:ext cx="10998900" cy="3459300"/>
          </a:xfrm>
          <a:prstGeom prst="rect">
            <a:avLst/>
          </a:prstGeom>
          <a:noFill/>
          <a:ln>
            <a:noFill/>
          </a:ln>
        </p:spPr>
        <p:txBody>
          <a:bodyPr anchorCtr="0" anchor="ctr" bIns="64200" lIns="128400" spcFirstLastPara="1" rIns="128400" wrap="square" tIns="64200">
            <a:noAutofit/>
          </a:bodyPr>
          <a:lstStyle/>
          <a:p>
            <a:pPr indent="0" lvl="0" marL="0" marR="0" rtl="0" algn="l">
              <a:lnSpc>
                <a:spcPct val="130000"/>
              </a:lnSpc>
              <a:spcBef>
                <a:spcPts val="0"/>
              </a:spcBef>
              <a:spcAft>
                <a:spcPts val="0"/>
              </a:spcAft>
              <a:buClr>
                <a:schemeClr val="hlink"/>
              </a:buClr>
              <a:buSzPts val="1100"/>
              <a:buFont typeface="Arial"/>
              <a:buNone/>
            </a:pPr>
            <a:r>
              <a:rPr b="1" lang="en-US" sz="1474">
                <a:solidFill>
                  <a:schemeClr val="dk1"/>
                </a:solidFill>
                <a:latin typeface="Roboto"/>
                <a:ea typeface="Roboto"/>
                <a:cs typeface="Roboto"/>
                <a:sym typeface="Roboto"/>
              </a:rPr>
              <a:t>Write a title that summarizes the specific problem</a:t>
            </a:r>
            <a:endParaRPr sz="1474">
              <a:solidFill>
                <a:schemeClr val="dk1"/>
              </a:solidFill>
              <a:latin typeface="Roboto"/>
              <a:ea typeface="Roboto"/>
              <a:cs typeface="Roboto"/>
              <a:sym typeface="Roboto"/>
            </a:endParaRPr>
          </a:p>
          <a:p>
            <a:pPr indent="0" lvl="0" marL="0" marR="0" rtl="0" algn="l">
              <a:lnSpc>
                <a:spcPct val="130000"/>
              </a:lnSpc>
              <a:spcBef>
                <a:spcPts val="0"/>
              </a:spcBef>
              <a:spcAft>
                <a:spcPts val="0"/>
              </a:spcAft>
              <a:buNone/>
            </a:pPr>
            <a:r>
              <a:rPr lang="en-US" sz="1474">
                <a:solidFill>
                  <a:schemeClr val="dk1"/>
                </a:solidFill>
                <a:latin typeface="Roboto"/>
                <a:ea typeface="Roboto"/>
                <a:cs typeface="Roboto"/>
                <a:sym typeface="Roboto"/>
              </a:rPr>
              <a:t>Before posting it is critical that you </a:t>
            </a:r>
            <a:r>
              <a:rPr b="1" lang="en-US" sz="1474">
                <a:solidFill>
                  <a:schemeClr val="dk1"/>
                </a:solidFill>
                <a:latin typeface="Roboto"/>
                <a:ea typeface="Roboto"/>
                <a:cs typeface="Roboto"/>
                <a:sym typeface="Roboto"/>
              </a:rPr>
              <a:t>search before you post.</a:t>
            </a:r>
            <a:r>
              <a:rPr lang="en-US" sz="1474">
                <a:solidFill>
                  <a:schemeClr val="dk1"/>
                </a:solidFill>
                <a:latin typeface="Roboto"/>
                <a:ea typeface="Roboto"/>
                <a:cs typeface="Roboto"/>
                <a:sym typeface="Roboto"/>
              </a:rPr>
              <a:t> It is likely that your question has been answered before, so do your best to avoid posting a question that has already been asked.</a:t>
            </a:r>
            <a:endParaRPr sz="1474">
              <a:solidFill>
                <a:schemeClr val="dk1"/>
              </a:solidFill>
              <a:latin typeface="Roboto"/>
              <a:ea typeface="Roboto"/>
              <a:cs typeface="Roboto"/>
              <a:sym typeface="Roboto"/>
            </a:endParaRPr>
          </a:p>
          <a:p>
            <a:pPr indent="0" lvl="0" marL="0" marR="0" rtl="0" algn="l">
              <a:lnSpc>
                <a:spcPct val="130000"/>
              </a:lnSpc>
              <a:spcBef>
                <a:spcPts val="0"/>
              </a:spcBef>
              <a:spcAft>
                <a:spcPts val="0"/>
              </a:spcAft>
              <a:buClr>
                <a:schemeClr val="dk1"/>
              </a:buClr>
              <a:buSzPts val="1474"/>
              <a:buFont typeface="Roboto"/>
              <a:buNone/>
            </a:pPr>
            <a:r>
              <a:t/>
            </a:r>
            <a:endParaRPr sz="1474">
              <a:solidFill>
                <a:schemeClr val="dk1"/>
              </a:solidFill>
              <a:latin typeface="Roboto"/>
              <a:ea typeface="Roboto"/>
              <a:cs typeface="Roboto"/>
              <a:sym typeface="Roboto"/>
            </a:endParaRPr>
          </a:p>
        </p:txBody>
      </p:sp>
      <p:sp>
        <p:nvSpPr>
          <p:cNvPr id="104" name="Google Shape;104;p15"/>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SEARCH FIRST!!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nvSpPr>
        <p:spPr>
          <a:xfrm>
            <a:off x="921125" y="1154551"/>
            <a:ext cx="10998900" cy="3459300"/>
          </a:xfrm>
          <a:prstGeom prst="rect">
            <a:avLst/>
          </a:prstGeom>
          <a:noFill/>
          <a:ln>
            <a:noFill/>
          </a:ln>
        </p:spPr>
        <p:txBody>
          <a:bodyPr anchorCtr="0" anchor="ctr" bIns="64200" lIns="128400" spcFirstLastPara="1" rIns="128400" wrap="square" tIns="64200">
            <a:noAutofit/>
          </a:bodyPr>
          <a:lstStyle/>
          <a:p>
            <a:pPr indent="0" lvl="0" marL="0" marR="0" rtl="0" algn="l">
              <a:lnSpc>
                <a:spcPct val="130000"/>
              </a:lnSpc>
              <a:spcBef>
                <a:spcPts val="0"/>
              </a:spcBef>
              <a:spcAft>
                <a:spcPts val="0"/>
              </a:spcAft>
              <a:buClr>
                <a:schemeClr val="hlink"/>
              </a:buClr>
              <a:buSzPts val="1100"/>
              <a:buFont typeface="Arial"/>
              <a:buNone/>
            </a:pPr>
            <a:r>
              <a:rPr b="1" lang="en-US" sz="1474">
                <a:solidFill>
                  <a:schemeClr val="dk1"/>
                </a:solidFill>
                <a:latin typeface="Roboto"/>
                <a:ea typeface="Roboto"/>
                <a:cs typeface="Roboto"/>
                <a:sym typeface="Roboto"/>
              </a:rPr>
              <a:t>Write a title that summarizes the specific problem</a:t>
            </a:r>
            <a:endParaRPr sz="1474">
              <a:solidFill>
                <a:schemeClr val="dk1"/>
              </a:solidFill>
              <a:latin typeface="Roboto"/>
              <a:ea typeface="Roboto"/>
              <a:cs typeface="Roboto"/>
              <a:sym typeface="Roboto"/>
            </a:endParaRPr>
          </a:p>
          <a:p>
            <a:pPr indent="0" lvl="0" marL="0" marR="0" rtl="0" algn="l">
              <a:lnSpc>
                <a:spcPct val="130000"/>
              </a:lnSpc>
              <a:spcBef>
                <a:spcPts val="0"/>
              </a:spcBef>
              <a:spcAft>
                <a:spcPts val="0"/>
              </a:spcAft>
              <a:buClr>
                <a:schemeClr val="hlink"/>
              </a:buClr>
              <a:buSzPts val="1100"/>
              <a:buFont typeface="Arial"/>
              <a:buNone/>
            </a:pPr>
            <a:r>
              <a:t/>
            </a:r>
            <a:endParaRPr sz="1474">
              <a:solidFill>
                <a:schemeClr val="dk1"/>
              </a:solidFill>
              <a:latin typeface="Roboto"/>
              <a:ea typeface="Roboto"/>
              <a:cs typeface="Roboto"/>
              <a:sym typeface="Roboto"/>
            </a:endParaRPr>
          </a:p>
          <a:p>
            <a:pPr indent="-322199" lvl="0" marL="457200" marR="0" rtl="0" algn="l">
              <a:lnSpc>
                <a:spcPct val="130000"/>
              </a:lnSpc>
              <a:spcBef>
                <a:spcPts val="0"/>
              </a:spcBef>
              <a:spcAft>
                <a:spcPts val="0"/>
              </a:spcAft>
              <a:buClr>
                <a:schemeClr val="dk1"/>
              </a:buClr>
              <a:buSzPts val="1474"/>
              <a:buFont typeface="Roboto"/>
              <a:buChar char="●"/>
            </a:pPr>
            <a:r>
              <a:rPr lang="en-US" sz="1474">
                <a:solidFill>
                  <a:schemeClr val="dk1"/>
                </a:solidFill>
                <a:latin typeface="Roboto"/>
                <a:ea typeface="Roboto"/>
                <a:cs typeface="Roboto"/>
                <a:sym typeface="Roboto"/>
              </a:rPr>
              <a:t>Bad: C# Math Confusion</a:t>
            </a:r>
            <a:endParaRPr sz="1474">
              <a:solidFill>
                <a:schemeClr val="dk1"/>
              </a:solidFill>
              <a:latin typeface="Roboto"/>
              <a:ea typeface="Roboto"/>
              <a:cs typeface="Roboto"/>
              <a:sym typeface="Roboto"/>
            </a:endParaRPr>
          </a:p>
          <a:p>
            <a:pPr indent="-322199" lvl="0" marL="457200" marR="0" rtl="0" algn="l">
              <a:lnSpc>
                <a:spcPct val="130000"/>
              </a:lnSpc>
              <a:spcBef>
                <a:spcPts val="0"/>
              </a:spcBef>
              <a:spcAft>
                <a:spcPts val="0"/>
              </a:spcAft>
              <a:buClr>
                <a:schemeClr val="dk1"/>
              </a:buClr>
              <a:buSzPts val="1474"/>
              <a:buFont typeface="Roboto"/>
              <a:buChar char="●"/>
            </a:pPr>
            <a:r>
              <a:rPr lang="en-US" sz="1474">
                <a:solidFill>
                  <a:schemeClr val="dk1"/>
                </a:solidFill>
                <a:latin typeface="Roboto"/>
                <a:ea typeface="Roboto"/>
                <a:cs typeface="Roboto"/>
                <a:sym typeface="Roboto"/>
              </a:rPr>
              <a:t>Good: Why does using float instead of int give me different results when all of my inputs are integers?</a:t>
            </a:r>
            <a:endParaRPr sz="1474">
              <a:solidFill>
                <a:schemeClr val="dk1"/>
              </a:solidFill>
              <a:latin typeface="Roboto"/>
              <a:ea typeface="Roboto"/>
              <a:cs typeface="Roboto"/>
              <a:sym typeface="Roboto"/>
            </a:endParaRPr>
          </a:p>
          <a:p>
            <a:pPr indent="-322199" lvl="0" marL="457200" marR="0" rtl="0" algn="l">
              <a:lnSpc>
                <a:spcPct val="130000"/>
              </a:lnSpc>
              <a:spcBef>
                <a:spcPts val="0"/>
              </a:spcBef>
              <a:spcAft>
                <a:spcPts val="0"/>
              </a:spcAft>
              <a:buClr>
                <a:schemeClr val="dk1"/>
              </a:buClr>
              <a:buSzPts val="1474"/>
              <a:buFont typeface="Roboto"/>
              <a:buChar char="●"/>
            </a:pPr>
            <a:r>
              <a:rPr lang="en-US" sz="1474">
                <a:solidFill>
                  <a:schemeClr val="dk1"/>
                </a:solidFill>
                <a:latin typeface="Roboto"/>
                <a:ea typeface="Roboto"/>
                <a:cs typeface="Roboto"/>
                <a:sym typeface="Roboto"/>
              </a:rPr>
              <a:t>Bad: [php] session doubt</a:t>
            </a:r>
            <a:endParaRPr sz="1474">
              <a:solidFill>
                <a:schemeClr val="dk1"/>
              </a:solidFill>
              <a:latin typeface="Roboto"/>
              <a:ea typeface="Roboto"/>
              <a:cs typeface="Roboto"/>
              <a:sym typeface="Roboto"/>
            </a:endParaRPr>
          </a:p>
          <a:p>
            <a:pPr indent="-322199" lvl="0" marL="457200" marR="0" rtl="0" algn="l">
              <a:lnSpc>
                <a:spcPct val="130000"/>
              </a:lnSpc>
              <a:spcBef>
                <a:spcPts val="0"/>
              </a:spcBef>
              <a:spcAft>
                <a:spcPts val="0"/>
              </a:spcAft>
              <a:buClr>
                <a:schemeClr val="dk1"/>
              </a:buClr>
              <a:buSzPts val="1474"/>
              <a:buFont typeface="Roboto"/>
              <a:buChar char="●"/>
            </a:pPr>
            <a:r>
              <a:rPr lang="en-US" sz="1474">
                <a:solidFill>
                  <a:schemeClr val="dk1"/>
                </a:solidFill>
                <a:latin typeface="Roboto"/>
                <a:ea typeface="Roboto"/>
                <a:cs typeface="Roboto"/>
                <a:sym typeface="Roboto"/>
              </a:rPr>
              <a:t>Good: How can I redirect users to different pages based on session data in PHP?</a:t>
            </a:r>
            <a:endParaRPr sz="1474">
              <a:solidFill>
                <a:schemeClr val="dk1"/>
              </a:solidFill>
              <a:latin typeface="Roboto"/>
              <a:ea typeface="Roboto"/>
              <a:cs typeface="Roboto"/>
              <a:sym typeface="Roboto"/>
            </a:endParaRPr>
          </a:p>
          <a:p>
            <a:pPr indent="-322199" lvl="0" marL="457200" marR="0" rtl="0" algn="l">
              <a:lnSpc>
                <a:spcPct val="130000"/>
              </a:lnSpc>
              <a:spcBef>
                <a:spcPts val="0"/>
              </a:spcBef>
              <a:spcAft>
                <a:spcPts val="0"/>
              </a:spcAft>
              <a:buClr>
                <a:schemeClr val="dk1"/>
              </a:buClr>
              <a:buSzPts val="1474"/>
              <a:buFont typeface="Roboto"/>
              <a:buChar char="●"/>
            </a:pPr>
            <a:r>
              <a:rPr lang="en-US" sz="1474">
                <a:solidFill>
                  <a:schemeClr val="dk1"/>
                </a:solidFill>
                <a:latin typeface="Roboto"/>
                <a:ea typeface="Roboto"/>
                <a:cs typeface="Roboto"/>
                <a:sym typeface="Roboto"/>
              </a:rPr>
              <a:t>Bad: android if else problems</a:t>
            </a:r>
            <a:endParaRPr sz="1474">
              <a:solidFill>
                <a:schemeClr val="dk1"/>
              </a:solidFill>
              <a:latin typeface="Roboto"/>
              <a:ea typeface="Roboto"/>
              <a:cs typeface="Roboto"/>
              <a:sym typeface="Roboto"/>
            </a:endParaRPr>
          </a:p>
          <a:p>
            <a:pPr indent="-322199" lvl="0" marL="457200" marR="0" rtl="0" algn="l">
              <a:lnSpc>
                <a:spcPct val="130000"/>
              </a:lnSpc>
              <a:spcBef>
                <a:spcPts val="0"/>
              </a:spcBef>
              <a:spcAft>
                <a:spcPts val="0"/>
              </a:spcAft>
              <a:buClr>
                <a:schemeClr val="dk1"/>
              </a:buClr>
              <a:buSzPts val="1474"/>
              <a:buFont typeface="Roboto"/>
              <a:buChar char="●"/>
            </a:pPr>
            <a:r>
              <a:rPr lang="en-US" sz="1474">
                <a:solidFill>
                  <a:schemeClr val="dk1"/>
                </a:solidFill>
                <a:latin typeface="Roboto"/>
                <a:ea typeface="Roboto"/>
                <a:cs typeface="Roboto"/>
                <a:sym typeface="Roboto"/>
              </a:rPr>
              <a:t>Good: Why does str == "value" evaluate to false when str is set to "value"?</a:t>
            </a:r>
            <a:endParaRPr sz="1474">
              <a:solidFill>
                <a:schemeClr val="dk1"/>
              </a:solidFill>
              <a:latin typeface="Roboto"/>
              <a:ea typeface="Roboto"/>
              <a:cs typeface="Roboto"/>
              <a:sym typeface="Roboto"/>
            </a:endParaRPr>
          </a:p>
          <a:p>
            <a:pPr indent="0" lvl="0" marL="0" marR="0" rtl="0" algn="l">
              <a:lnSpc>
                <a:spcPct val="130000"/>
              </a:lnSpc>
              <a:spcBef>
                <a:spcPts val="0"/>
              </a:spcBef>
              <a:spcAft>
                <a:spcPts val="0"/>
              </a:spcAft>
              <a:buClr>
                <a:schemeClr val="dk1"/>
              </a:buClr>
              <a:buSzPts val="1474"/>
              <a:buFont typeface="Roboto"/>
              <a:buNone/>
            </a:pPr>
            <a:r>
              <a:t/>
            </a:r>
            <a:endParaRPr sz="1474">
              <a:solidFill>
                <a:schemeClr val="dk1"/>
              </a:solidFill>
              <a:latin typeface="Roboto"/>
              <a:ea typeface="Roboto"/>
              <a:cs typeface="Roboto"/>
              <a:sym typeface="Roboto"/>
            </a:endParaRPr>
          </a:p>
        </p:txBody>
      </p:sp>
      <p:sp>
        <p:nvSpPr>
          <p:cNvPr id="110" name="Google Shape;110;p16"/>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Choosing a Title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AMID">
  <a:themeElements>
    <a:clrScheme name="TAMID 16_9">
      <a:dk1>
        <a:srgbClr val="58595B"/>
      </a:dk1>
      <a:lt1>
        <a:srgbClr val="DDDDDD"/>
      </a:lt1>
      <a:dk2>
        <a:srgbClr val="FFFFFF"/>
      </a:dk2>
      <a:lt2>
        <a:srgbClr val="FFFFFF"/>
      </a:lt2>
      <a:accent1>
        <a:srgbClr val="DDDDDD"/>
      </a:accent1>
      <a:accent2>
        <a:srgbClr val="FFFFFF"/>
      </a:accent2>
      <a:accent3>
        <a:srgbClr val="41B5E8"/>
      </a:accent3>
      <a:accent4>
        <a:srgbClr val="B2B2B2"/>
      </a:accent4>
      <a:accent5>
        <a:srgbClr val="58595B"/>
      </a:accent5>
      <a:accent6>
        <a:srgbClr val="58595B"/>
      </a:accent6>
      <a:hlink>
        <a:srgbClr val="000000"/>
      </a:hlink>
      <a:folHlink>
        <a:srgbClr val="41B5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